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A58"/>
    <a:srgbClr val="67CBC5"/>
    <a:srgbClr val="E16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76"/>
  </p:normalViewPr>
  <p:slideViewPr>
    <p:cSldViewPr snapToGrid="0" snapToObjects="1">
      <p:cViewPr varScale="1">
        <p:scale>
          <a:sx n="53" d="100"/>
          <a:sy n="53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A923A-5C2C-8B44-BB60-6C7CACAC601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20EA1-D82C-114C-80D5-69843899D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EF-3DC7-9D41-974F-6B747E7D820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0D9B-23E0-0241-BFBF-C9113037A6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EF-3DC7-9D41-974F-6B747E7D820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0D9B-23E0-0241-BFBF-C9113037A6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EF-3DC7-9D41-974F-6B747E7D820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0D9B-23E0-0241-BFBF-C9113037A6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EF-3DC7-9D41-974F-6B747E7D820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0D9B-23E0-0241-BFBF-C9113037A6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EF-3DC7-9D41-974F-6B747E7D820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0D9B-23E0-0241-BFBF-C9113037A6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EF-3DC7-9D41-974F-6B747E7D820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0D9B-23E0-0241-BFBF-C9113037A6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EF-3DC7-9D41-974F-6B747E7D820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0D9B-23E0-0241-BFBF-C9113037A6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EF-3DC7-9D41-974F-6B747E7D820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0D9B-23E0-0241-BFBF-C9113037A6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EF-3DC7-9D41-974F-6B747E7D820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0D9B-23E0-0241-BFBF-C9113037A6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EF-3DC7-9D41-974F-6B747E7D820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0D9B-23E0-0241-BFBF-C9113037A6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E5EF-3DC7-9D41-974F-6B747E7D820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0D9B-23E0-0241-BFBF-C9113037A6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E5EF-3DC7-9D41-974F-6B747E7D820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0D9B-23E0-0241-BFBF-C9113037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6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8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958" y="1155032"/>
            <a:ext cx="4836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The Not So Wimpy Teacher strikes again!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958" y="1155032"/>
            <a:ext cx="4836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The Not So Wimpy Teacher strikes again!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4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958" y="1155032"/>
            <a:ext cx="4836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The Not So Wimpy Teacher strikes again!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5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958" y="1155032"/>
            <a:ext cx="4836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The Not So Wimpy Teacher strikes again!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958" y="1155032"/>
            <a:ext cx="4836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The Not So Wimpy Teacher strikes again!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1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6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4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1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8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6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958" y="1155032"/>
            <a:ext cx="4836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The Not So Wimpy Teacher strikes again!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2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5024</TotalTime>
  <Words>48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sears</dc:creator>
  <cp:lastModifiedBy>SONDRA ANDERSON</cp:lastModifiedBy>
  <cp:revision>135</cp:revision>
  <dcterms:created xsi:type="dcterms:W3CDTF">2017-07-27T17:37:02Z</dcterms:created>
  <dcterms:modified xsi:type="dcterms:W3CDTF">2020-01-28T01:11:12Z</dcterms:modified>
</cp:coreProperties>
</file>