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3634-DE20-4C6A-B07C-AFA50515B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BE6E7-76BC-4214-933F-FDA062E3D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C7B71-5F23-42EB-85EF-56795F7EF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8BBD4-0070-46DC-A151-CE772159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6C221-A5A3-4A5F-A28F-2C9B88D05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A564D-67A0-4DB8-9C37-0F80A2888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C7490-1B31-421E-B068-DDDA53B03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3CD3F-3508-4634-964A-9964217A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881E1-D45F-4387-A413-A7067B7C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812EC-6A2E-42CD-8340-28F9A288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BA6487-8431-41D2-A595-F36F6BBA4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355CC-A6C9-40AC-903D-0D39645BD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CD730-3575-4E75-9F6E-367CB815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27BE0-BE27-4982-90F3-EAA13A37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DAA56-0FAE-4E58-B2DE-BEBA5092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6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325D9-0A9A-4389-BCCE-257BCC18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97D67-161F-49C0-8F98-D848BD2C1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4AF1E-CE58-4A12-ADB3-BECA2B38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ADA57-1907-4671-9E39-4D655659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2B06B-6A9C-4D6B-8EFA-85FDC8A2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2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E05F-FB39-4862-B176-6EF23BDB7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724B0-2DF6-4E3D-8F68-433EF20A4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01583-50E1-43D3-BC0C-EFA1A6C6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AC77C-D154-4A45-A1D3-C0169F10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F054B-EDB8-45DC-9435-96B984F8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7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9A3C3-873B-41AC-BA99-112A51084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9CA92-C3DA-418F-83AE-30A92502F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7A144-EF73-4BA0-AD12-B34E79AFB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12608-8D2D-4018-985F-8B6128B8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A89BB-E24A-419E-B069-7EE80F58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BFBA8-AF29-41D4-A1CD-B2BB3B89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6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E9AC-C26B-4AA3-9BEF-BF84F2BB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B232C-2FC9-4A8F-BCB8-6E2862D69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92F9D6-F504-4D12-B544-C3774D9AD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42694-B949-43E3-9379-3E42DF1B7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B1CC7-A030-40E0-8E9C-72DA3737E6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97DF6-98E0-4422-9F1F-C8F45295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0187E-DF8C-4942-957F-98B61E33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6CB08-9ED9-4A00-BFFD-DEDD524D6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DADC-A6D0-4B33-81EE-77F00915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CAD79-17A3-4ACC-9EDA-C79FEF77D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6E2EB-38B6-4387-BBF9-3C8E0137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58F03-6479-44B8-9E75-37A420DB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403371-40E8-4BC5-9EDB-E094B5F5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C425A-A79D-44C6-AD4A-0D801094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C41CA-D645-451E-903F-CF25DA15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3C3F-7698-44EE-BAF0-5C2BB90C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BD8C-32EC-45E4-9069-F7B5C5263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4C44D-D1DC-452F-A062-768378151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A1583-C291-45CF-A2A7-03BB1E3B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AD47E-9052-4498-A81A-F2C22E03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36EC5-DC04-4B2A-B691-70FA4EDD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005FE-674D-4EFB-95C9-66D87C7D5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FFA6B8-041E-4F19-8B30-6BB91C8EA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82C2B-CBAD-434E-AB9D-A395F6D3F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945CC-7298-4A1B-9582-3E0A2827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67B99-A42A-443D-A141-A55641F5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46B9D-984E-415C-BFAC-A956AC99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9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ABBCB-A86A-4646-8B39-07CE9474B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09404-ABF5-4EE3-A288-5396C65E1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CC279-AEAA-4FE6-AB11-EFECB4EC1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47AD8-1AF0-4485-8722-672AD441D59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AA967-F9F5-4A32-AEB3-90A5BCAD8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3E932-EEDA-4878-80F3-7D09C74C5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3E002-75B4-4D9D-BB1D-C5EF0C309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9.pn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1.png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9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1.png"/><Relationship Id="rId9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B9756A4F-0726-48DF-9258-DB3D6ABF96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94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6323B3DB-2073-4CFB-87A2-37E0752E7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A31B3197-977E-426C-9310-711C68EF60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55FBD-5619-42E7-8A5B-FB35A09A8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41" y="4766102"/>
            <a:ext cx="6035563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C80A05E4-F316-4AE4-970F-E631F62D0A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4E1FF1-18BA-4051-843F-D0364381E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5735"/>
            <a:ext cx="12192000" cy="1699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472F67-28BD-4073-88C6-F6AE769E1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88" y="2860551"/>
            <a:ext cx="6675699" cy="1329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3B3F3-0113-4C19-A8E8-43DC819AC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1" y="4520441"/>
            <a:ext cx="6066046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8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5DC0C6F9-C3A3-45B9-997A-DE430632A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458799-5416-43C3-ADB8-81C77002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033" y="951826"/>
            <a:ext cx="9425233" cy="2347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1BB2D-EDEE-42C6-B565-02F818CDE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2922"/>
            <a:ext cx="9053345" cy="70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72F3D-75C4-4489-AD75-00713A97A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15" y="4886606"/>
            <a:ext cx="8638781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7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88A00B47-7E34-4C63-975E-2FBB23CCC9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B55DA-707D-4290-BB40-C529D9A2B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60" y="4748173"/>
            <a:ext cx="8065707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2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62EDC2F-DD1B-4D68-907B-CD65ACEE8E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84BB1C-4555-4F7E-954F-1F38A208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1639"/>
            <a:ext cx="12192000" cy="190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D38C7862-47CC-4AAA-8AE5-6329D9FDE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E562A-CCF9-4FFE-ABD6-F3B25779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3070"/>
            <a:ext cx="12192000" cy="25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5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DD91FDB-E3E8-4620-B828-6CDFED2B75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0939BB-AFEB-4E58-9E69-EBF037FF6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7" y="4268549"/>
            <a:ext cx="12192000" cy="25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CF9A618-6408-4C11-B69D-3FAE4391DC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5F7F2-4C74-42C8-ABDA-BE669F85B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5" y="4235555"/>
            <a:ext cx="12192000" cy="25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3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1C9F14E1-067C-4C3F-8AB2-3E8F9B8CE9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2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25B572F0-F5E9-4E33-84C6-047DDF48C3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1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D851CA73-603E-442C-ACBB-3D265E914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76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91DE9381-DD09-425A-92A8-A759E4B5DA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A4B107-E94C-44FD-B4A7-51181A923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877" y="2169119"/>
            <a:ext cx="4608975" cy="367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6E2D24-5136-46ED-A909-5E0D01505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8" y="2462071"/>
            <a:ext cx="7157324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4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C355C3B9-6E3F-423B-8BDA-EE04741615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1B44-43EE-4C53-9F0A-ED485414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882" y="2689781"/>
            <a:ext cx="3340898" cy="2792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4E617-CFC0-44EF-B792-F85EF7B8C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65" y="2313546"/>
            <a:ext cx="7157324" cy="3895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B681E-4EA3-4FEB-98C4-1B09208DE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4385" y="5967930"/>
            <a:ext cx="8608298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F70D61A0-EA79-4D3A-A6D2-54680C8992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142E5-986F-4CD4-BD34-E40A03E2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83" y="2087853"/>
            <a:ext cx="4450466" cy="3810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94054-097A-4148-88CC-BC1E7948B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9" y="2621074"/>
            <a:ext cx="7157324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02853009-61F5-489C-B561-36B7E1FB2E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B0866-1F87-47BD-8802-CC40C09F6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437" y="2198781"/>
            <a:ext cx="1536325" cy="1231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1D02B-1B2E-4A20-A1B9-18831DAF9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357" y="2893933"/>
            <a:ext cx="1475360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14A8C9-EBC4-4637-9F3A-E2465F177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652" y="4489007"/>
            <a:ext cx="10071465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B59C1-9B1C-4137-86CF-EB7F86D92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013" y="5613958"/>
            <a:ext cx="705978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0398B85E-FE32-4C8D-8108-6A256F632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BE898-04CE-4F7C-B5EA-66CE8324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430" y="921034"/>
            <a:ext cx="1816765" cy="1231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141B0-666F-4964-90A5-15EBE3A87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411" y="3945140"/>
            <a:ext cx="10065368" cy="101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93CC7F-BF07-47CC-B2AB-962F8FBF9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372" y="5044915"/>
            <a:ext cx="706587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AFED8B6A-C2D3-4EF0-92D0-7B5C684B7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ED1A3A-1572-4735-81C0-A07A1CD93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2" y="489913"/>
            <a:ext cx="1042506" cy="1231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057A64-5F7D-47C9-AD10-2D4C7439D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217" y="476466"/>
            <a:ext cx="1682642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935E1-C0F5-4FCC-859B-550F516E4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702" y="4222488"/>
            <a:ext cx="10071465" cy="1012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035327-494D-43A2-BEDF-161D78A2B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760" y="5325902"/>
            <a:ext cx="70597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F306112F-B68E-4F41-88C8-4BBDCEC3AE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6659D8-A3B1-4936-8770-9AA2B36CE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65" y="1461014"/>
            <a:ext cx="1816765" cy="123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EBBE2-6EA3-4EC7-B544-B21F1EA63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411" y="3945140"/>
            <a:ext cx="10065368" cy="101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ADE3E7-2CB2-4A6F-86DE-B1D71BA79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372" y="5044915"/>
            <a:ext cx="706587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90B5E430-22F0-447F-88DE-6FA8CB58E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78CAC1-94B6-48DC-9A4C-D62E674BF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475866"/>
            <a:ext cx="12192000" cy="1254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F14D4-D082-47E9-A2C8-1AB998FFD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2665870"/>
            <a:ext cx="12192000" cy="1840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C266E-B6BF-40CD-8234-325446100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384991"/>
            <a:ext cx="12192000" cy="1840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FD0334-7941-4806-B387-9AD2B7C83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121" y="4926249"/>
            <a:ext cx="3706689" cy="130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5F862-8B2C-4AC7-94C1-EB18E19D8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592" y="5218397"/>
            <a:ext cx="4584589" cy="1444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2D022-5D07-4BB9-8AD7-68F875AB21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578" y="5503544"/>
            <a:ext cx="4584589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C2C272DA-702B-4C88-9D9B-125F9B27DD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F00E0E-DD22-47BD-A1C4-1E940A4B8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996" y="2322077"/>
            <a:ext cx="4267570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3ABC30-4E4A-453D-A4D5-465AF7142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871" y="2328173"/>
            <a:ext cx="7968163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EA679-4DAC-42AE-B129-138696D4A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4996" y="3157853"/>
            <a:ext cx="4267570" cy="90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16FDD-97B9-423F-9B67-F7DE61671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603" y="502667"/>
            <a:ext cx="1841152" cy="1261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70E849-FE2E-468C-A509-D7D7728AEB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751" y="496570"/>
            <a:ext cx="1902117" cy="126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4DCDA7-8755-49B5-9D60-4BDD98215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154" y="1203481"/>
            <a:ext cx="2255716" cy="1268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3A43-06AE-4B12-A24C-7DB7AC771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33" y="4217726"/>
            <a:ext cx="12058933" cy="1012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EF8CF5-7DA8-4207-B795-AC11295F93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348" y="5313920"/>
            <a:ext cx="1013852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789DBA6B-0CF9-44D2-8E4D-F54C83C435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39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F89D4B1A-922B-4BB6-B35C-C447B7BD2F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134E1-3626-4173-8FD8-CCCEC5AED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28" y="2934820"/>
            <a:ext cx="4267570" cy="9144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B2E7AC-E459-49D6-88DA-1C66C6AB0B64}"/>
              </a:ext>
            </a:extLst>
          </p:cNvPr>
          <p:cNvCxnSpPr/>
          <p:nvPr/>
        </p:nvCxnSpPr>
        <p:spPr>
          <a:xfrm>
            <a:off x="85725" y="1038225"/>
            <a:ext cx="6272213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770060C-3F06-45E9-B0E6-F2568986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28" y="3586773"/>
            <a:ext cx="4267570" cy="90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3BBA3-0758-4BED-978C-FF333C911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233" y="480050"/>
            <a:ext cx="1719221" cy="1268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20F6F-A0A9-4F3E-B39C-B69DB5CA0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463" y="1191982"/>
            <a:ext cx="1066892" cy="126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8B069-03DC-4040-AABA-8654771FF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906" y="1201439"/>
            <a:ext cx="1859441" cy="1261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E2E9A-69AC-4FCF-94D8-B9C43C691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3531" y="1927934"/>
            <a:ext cx="1755800" cy="12619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2EED84-87A9-41A4-AB46-BAB34109D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825" y="4329342"/>
            <a:ext cx="12192000" cy="786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582773-F3EA-4BA0-B5D7-B4983474DE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226" y="5443981"/>
            <a:ext cx="12192000" cy="14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18D5C380-A065-431D-91AA-7965BFAD69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11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C17AE748-29BC-4176-9CCE-19307640A2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12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BD467A9C-5B7A-4345-975C-0FAA0BCBD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38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0E7E585E-D835-4C0E-803A-256E95836D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FF98F-C224-4142-9CDA-04A96FECD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95" y="2666156"/>
            <a:ext cx="4267570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EA06F-D1E7-4962-B878-B1233D33E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28" y="3586773"/>
            <a:ext cx="4267570" cy="90838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E56C01-EC93-4C50-A228-9A97FFC71375}"/>
              </a:ext>
            </a:extLst>
          </p:cNvPr>
          <p:cNvCxnSpPr>
            <a:cxnSpLocks/>
          </p:cNvCxnSpPr>
          <p:nvPr/>
        </p:nvCxnSpPr>
        <p:spPr>
          <a:xfrm>
            <a:off x="133350" y="904875"/>
            <a:ext cx="11239500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501C6C-F56C-42D1-AD7A-35CF78D74427}"/>
              </a:ext>
            </a:extLst>
          </p:cNvPr>
          <p:cNvCxnSpPr>
            <a:cxnSpLocks/>
          </p:cNvCxnSpPr>
          <p:nvPr/>
        </p:nvCxnSpPr>
        <p:spPr>
          <a:xfrm>
            <a:off x="85725" y="1652588"/>
            <a:ext cx="11658600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C1E8387-5FBE-49F8-ADE1-727459AF7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493" y="1787484"/>
            <a:ext cx="1572904" cy="1261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FAF949-53BB-47E2-A9BF-F6CA2F270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7" y="4560626"/>
            <a:ext cx="12058933" cy="101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BA0ECC-083A-4BE2-9D09-90A6E31A1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786" y="5654515"/>
            <a:ext cx="1013852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20A6CF98-016D-4055-812D-CBC918398D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494DA-C192-4232-BB74-7090EB8A0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850" y="2279652"/>
            <a:ext cx="4267570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A233A9-B8EA-47AF-95D3-1501DE30E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996" y="3157853"/>
            <a:ext cx="4267570" cy="90838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3D7997-326A-4F89-ADBB-E9E363D407A8}"/>
              </a:ext>
            </a:extLst>
          </p:cNvPr>
          <p:cNvCxnSpPr>
            <a:cxnSpLocks/>
          </p:cNvCxnSpPr>
          <p:nvPr/>
        </p:nvCxnSpPr>
        <p:spPr>
          <a:xfrm>
            <a:off x="85725" y="1038225"/>
            <a:ext cx="4491038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DC811-085A-4ADD-B149-BA690CDC6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215" y="494189"/>
            <a:ext cx="1719221" cy="126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67A8C-F050-4570-B569-8093F9B0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0472" y="1228471"/>
            <a:ext cx="1505843" cy="1261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3D67B-8F74-4BE0-AF56-BEDE6C664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962389"/>
            <a:ext cx="12192000" cy="1542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337412-2200-403C-8371-CD1E8857A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1727" y="6015067"/>
            <a:ext cx="7614564" cy="81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60DC38-96E2-4DCE-99C8-2D97EB8608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9418" y="5815012"/>
            <a:ext cx="615749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5EA6F17F-4B59-4C7F-8683-47982038E3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92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F0E2A738-AFAC-4B82-BE49-C728D2EFEC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54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65C2F6AD-F43E-4BEC-B691-012111ED6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53B1C-D574-47DA-BF69-065046EF5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24" y="4940567"/>
            <a:ext cx="12235924" cy="1207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75E33-FA12-4843-BF73-F371E7377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708" y="5594457"/>
            <a:ext cx="7968163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F8AA1-14AC-4CA5-BDAF-B9D7C5516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48" y="5987271"/>
            <a:ext cx="1223592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7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F7358280-AA0A-4CA0-8599-1D66DE80C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EEE9C-3684-47D0-AFB0-FA5FB0897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98" y="5658154"/>
            <a:ext cx="1013852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4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7E8D8C3E-3C36-4196-B170-DF5EF1431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7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56455C01-3271-4868-ADFF-E6C104D889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43CB7-10FC-4C52-9B4E-316CFF36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2" y="5176237"/>
            <a:ext cx="12235924" cy="12071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06E61C-DCFF-483E-A0FD-8239D84B27AA}"/>
              </a:ext>
            </a:extLst>
          </p:cNvPr>
          <p:cNvCxnSpPr>
            <a:cxnSpLocks/>
          </p:cNvCxnSpPr>
          <p:nvPr/>
        </p:nvCxnSpPr>
        <p:spPr>
          <a:xfrm>
            <a:off x="762000" y="1809750"/>
            <a:ext cx="5457825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7CD7FF-CABC-4393-B9CE-FAB1FBAA4B6C}"/>
              </a:ext>
            </a:extLst>
          </p:cNvPr>
          <p:cNvCxnSpPr>
            <a:cxnSpLocks/>
          </p:cNvCxnSpPr>
          <p:nvPr/>
        </p:nvCxnSpPr>
        <p:spPr>
          <a:xfrm>
            <a:off x="809625" y="2990850"/>
            <a:ext cx="1147763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8A62C5-CFE0-4EAD-8166-3DC03B286009}"/>
              </a:ext>
            </a:extLst>
          </p:cNvPr>
          <p:cNvCxnSpPr>
            <a:cxnSpLocks/>
          </p:cNvCxnSpPr>
          <p:nvPr/>
        </p:nvCxnSpPr>
        <p:spPr>
          <a:xfrm>
            <a:off x="3981450" y="2990850"/>
            <a:ext cx="8143875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7E39AC-DB80-42DB-BA2C-7F24DA9DDEED}"/>
              </a:ext>
            </a:extLst>
          </p:cNvPr>
          <p:cNvCxnSpPr>
            <a:cxnSpLocks/>
          </p:cNvCxnSpPr>
          <p:nvPr/>
        </p:nvCxnSpPr>
        <p:spPr>
          <a:xfrm>
            <a:off x="85725" y="3581400"/>
            <a:ext cx="11687175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8FE524-8DFE-4386-B008-0BE16B401248}"/>
              </a:ext>
            </a:extLst>
          </p:cNvPr>
          <p:cNvCxnSpPr>
            <a:cxnSpLocks/>
          </p:cNvCxnSpPr>
          <p:nvPr/>
        </p:nvCxnSpPr>
        <p:spPr>
          <a:xfrm>
            <a:off x="38100" y="4152900"/>
            <a:ext cx="9291638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1480A2-824F-4CC0-A388-18CBAAE68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924" y="5821858"/>
            <a:ext cx="1223592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0A8B678C-94A9-49F4-8450-813870F7A9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BF68F-FE37-4F8D-AFE9-05AEF4F9D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3" y="5644960"/>
            <a:ext cx="1013852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D933F698-4A39-45E5-B812-08494A2FCC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5554C-BD9A-4AE3-BC2D-A4654FAD0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24" y="5440172"/>
            <a:ext cx="12235924" cy="12071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DEE121-004B-495D-A79B-F9344FD7A907}"/>
              </a:ext>
            </a:extLst>
          </p:cNvPr>
          <p:cNvCxnSpPr>
            <a:cxnSpLocks/>
          </p:cNvCxnSpPr>
          <p:nvPr/>
        </p:nvCxnSpPr>
        <p:spPr>
          <a:xfrm>
            <a:off x="995362" y="2633662"/>
            <a:ext cx="2409826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0BFE2E-480D-4F9F-98A5-EBD2AB3263A0}"/>
              </a:ext>
            </a:extLst>
          </p:cNvPr>
          <p:cNvCxnSpPr>
            <a:cxnSpLocks/>
          </p:cNvCxnSpPr>
          <p:nvPr/>
        </p:nvCxnSpPr>
        <p:spPr>
          <a:xfrm>
            <a:off x="995362" y="5372099"/>
            <a:ext cx="7339013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9E89C23-C007-45C0-8AD1-79EAE3586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48" y="5987271"/>
            <a:ext cx="1223592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A751C20B-3169-4F6B-8D1D-C6D2EDE7E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F05C37-63DF-4F10-B84A-252C733CB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98" y="5658154"/>
            <a:ext cx="1013852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334C4821-C347-4209-8703-D0ED715412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4BB3E2-187C-4910-8FF5-6A2C53D27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24" y="5015898"/>
            <a:ext cx="12235924" cy="12071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8CC935-5DE4-4079-9702-6D014374BA9B}"/>
              </a:ext>
            </a:extLst>
          </p:cNvPr>
          <p:cNvCxnSpPr>
            <a:cxnSpLocks/>
          </p:cNvCxnSpPr>
          <p:nvPr/>
        </p:nvCxnSpPr>
        <p:spPr>
          <a:xfrm>
            <a:off x="900112" y="1276350"/>
            <a:ext cx="10339388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B545F6-2750-4199-9906-EDD8C8E25B02}"/>
              </a:ext>
            </a:extLst>
          </p:cNvPr>
          <p:cNvCxnSpPr>
            <a:cxnSpLocks/>
          </p:cNvCxnSpPr>
          <p:nvPr/>
        </p:nvCxnSpPr>
        <p:spPr>
          <a:xfrm>
            <a:off x="46208" y="1852613"/>
            <a:ext cx="8564392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C9634-C2A5-47B8-87C9-634A01C428C1}"/>
              </a:ext>
            </a:extLst>
          </p:cNvPr>
          <p:cNvCxnSpPr>
            <a:cxnSpLocks/>
          </p:cNvCxnSpPr>
          <p:nvPr/>
        </p:nvCxnSpPr>
        <p:spPr>
          <a:xfrm>
            <a:off x="7181850" y="4171950"/>
            <a:ext cx="4938712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9E13E5-D220-4BE7-A471-95838169FF26}"/>
              </a:ext>
            </a:extLst>
          </p:cNvPr>
          <p:cNvCxnSpPr>
            <a:cxnSpLocks/>
          </p:cNvCxnSpPr>
          <p:nvPr/>
        </p:nvCxnSpPr>
        <p:spPr>
          <a:xfrm>
            <a:off x="46208" y="4743450"/>
            <a:ext cx="1663530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AB6F87-1626-4FEE-B15C-873E265996D5}"/>
              </a:ext>
            </a:extLst>
          </p:cNvPr>
          <p:cNvCxnSpPr>
            <a:cxnSpLocks/>
          </p:cNvCxnSpPr>
          <p:nvPr/>
        </p:nvCxnSpPr>
        <p:spPr>
          <a:xfrm>
            <a:off x="5756445" y="4743450"/>
            <a:ext cx="3406409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4C7243B-AD7A-4642-93EE-34ACE2133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85644"/>
            <a:ext cx="1223592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4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36EFF33A-CC9F-4A31-B91F-55AA874B72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12F923-030F-4185-8178-30BCAC542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01" y="5722655"/>
            <a:ext cx="1014462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D38F4B27-8F78-4857-9174-90D0FC9CAB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89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7AB79583-A6C5-4F44-B9AD-C1AD71CD8C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254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CB48513F-F6B6-49F9-9192-BF0C7B3C7F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2D3246DE-BE84-47DF-9C7F-9E251D170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92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F181D192-6BF9-45A5-B859-EF79628DB8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86391-392A-43D1-A3BA-33B0CEF4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826" y="2056122"/>
            <a:ext cx="4310246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9057FD74-3C00-4843-B2B1-6E09D3770D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D36069-19C2-4F73-BC86-F96F96E18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174" y="2251103"/>
            <a:ext cx="3450635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3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DAD1AD9E-328E-4D06-A329-0799149517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DAC4C5-D126-401B-8917-DE87CDDC0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243" y="1933847"/>
            <a:ext cx="4249280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EB46FB92-5B70-4887-AC93-A8B578E6C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9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Widescreen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Hanson</dc:creator>
  <cp:lastModifiedBy>Troy Hanson</cp:lastModifiedBy>
  <cp:revision>9</cp:revision>
  <dcterms:created xsi:type="dcterms:W3CDTF">2017-12-14T02:35:59Z</dcterms:created>
  <dcterms:modified xsi:type="dcterms:W3CDTF">2017-12-14T20:09:46Z</dcterms:modified>
</cp:coreProperties>
</file>