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7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E4973-4D72-4444-9C02-8E3D711888F3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9EE4-8E5A-4367-BEF5-44911D7A9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9EE4-8E5A-4367-BEF5-44911D7A99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84E51E8-D3E5-4448-9ADB-32D6D31ACC9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4A059DA-091A-422C-8626-C0DE4215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story/about.html#n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Elements of a 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Lauren Copus</a:t>
            </a:r>
          </a:p>
          <a:p>
            <a:r>
              <a:rPr lang="en-US" dirty="0"/>
              <a:t>Central Michigan University</a:t>
            </a:r>
          </a:p>
          <a:p>
            <a:r>
              <a:rPr lang="en-US" dirty="0"/>
              <a:t>11-12:15 EDU 290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152400"/>
            <a:ext cx="5633145" cy="61863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Elementsof</a:t>
            </a: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a Story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7162800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Lauren Copus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Central Michigan University</a:t>
            </a:r>
          </a:p>
          <a:p>
            <a:r>
              <a:rPr lang="en-US" sz="3600" dirty="0">
                <a:solidFill>
                  <a:srgbClr val="FFFF00"/>
                </a:solidFill>
              </a:rPr>
              <a:t>EDU 290 11-12:15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Arial Black" pitchFamily="34" charset="0"/>
              </a:rPr>
              <a:t>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latin typeface="Calibri" pitchFamily="34" charset="0"/>
              </a:rPr>
              <a:t>Conflict is the part of the story where the characters are faced with a problem.</a:t>
            </a:r>
          </a:p>
        </p:txBody>
      </p:sp>
      <p:pic>
        <p:nvPicPr>
          <p:cNvPr id="2050" name="Picture 2" descr="C:\Users\Matthew\AppData\Local\Microsoft\Windows\Temporary Internet Files\Content.IE5\NSQEBU53\MPj0442223000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4038600" cy="292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climax of the story is when the conflict between characters is resolved.</a:t>
            </a:r>
          </a:p>
          <a:p>
            <a:r>
              <a:rPr lang="en-US" dirty="0"/>
              <a:t>It is the most exciting part of the story.</a:t>
            </a:r>
          </a:p>
          <a:p>
            <a:r>
              <a:rPr lang="en-US" dirty="0"/>
              <a:t>The climax is the very top of our plot line.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3962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295900" y="2705100"/>
            <a:ext cx="1905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6019800" y="2514600"/>
            <a:ext cx="1981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67600" y="39624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6324600" y="1676400"/>
            <a:ext cx="609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038600" cy="4525963"/>
          </a:xfrm>
        </p:spPr>
        <p:txBody>
          <a:bodyPr/>
          <a:lstStyle/>
          <a:p>
            <a:r>
              <a:rPr lang="en-US" dirty="0"/>
              <a:t>The resolution of the story is after the climax.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This is when we find out what happens after the conflict is resolved between characters.</a:t>
            </a:r>
          </a:p>
        </p:txBody>
      </p:sp>
      <p:pic>
        <p:nvPicPr>
          <p:cNvPr id="3077" name="Picture 5" descr="C:\Users\Matthew\AppData\Local\Microsoft\Windows\Temporary Internet Files\Content.IE5\HQIOTP6N\MPj044224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52600"/>
            <a:ext cx="484844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 &amp;copy; Sarah </a:t>
            </a:r>
            <a:r>
              <a:rPr lang="en-US" dirty="0" err="1"/>
              <a:t>Klockars-Clauser</a:t>
            </a:r>
            <a:r>
              <a:rPr lang="en-US" dirty="0"/>
              <a:t> for &lt;A HREF=http://22455.openphoto.net&gt;openphoto.net&lt;/A&gt; </a:t>
            </a:r>
            <a:r>
              <a:rPr lang="en-US" dirty="0" err="1"/>
              <a:t>CC:Attribution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Interactives</a:t>
            </a:r>
            <a:r>
              <a:rPr lang="en-US" dirty="0"/>
              <a:t>: Elements of a Story,” &lt; </a:t>
            </a:r>
            <a:r>
              <a:rPr lang="en-US" dirty="0">
                <a:hlinkClick r:id="rId3"/>
              </a:rPr>
              <a:t>http://www.learner.org/interactives/story/about.html#n4</a:t>
            </a:r>
            <a:r>
              <a:rPr lang="en-US" dirty="0"/>
              <a:t>&gt;.</a:t>
            </a:r>
          </a:p>
          <a:p>
            <a:r>
              <a:rPr lang="en-US" dirty="0"/>
              <a:t>Plot Line Graphic, slides 7, 8, 9, 11. Lauren </a:t>
            </a:r>
            <a:r>
              <a:rPr lang="en-US" dirty="0" err="1"/>
              <a:t>Copus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Setting – 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4876800"/>
            <a:ext cx="4191000" cy="3429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first part of the setting of the story is WHERE does the story take place?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304800" y="6858000"/>
            <a:ext cx="8382000" cy="1143000"/>
          </a:xfrm>
        </p:spPr>
        <p:txBody>
          <a:bodyPr/>
          <a:lstStyle/>
          <a:p>
            <a:r>
              <a:rPr lang="en-US" dirty="0"/>
              <a:t>The setting also includes WHEN the story takes place.</a:t>
            </a:r>
          </a:p>
          <a:p>
            <a:r>
              <a:rPr lang="en-US" dirty="0"/>
              <a:t>Is the story in the past, present or future?</a:t>
            </a:r>
          </a:p>
        </p:txBody>
      </p:sp>
      <p:pic>
        <p:nvPicPr>
          <p:cNvPr id="2051" name="Picture 3" descr="C:\Users\Lauren\AppData\Local\Microsoft\Windows\Temporary Internet Files\Content.IE5\YPTHCBXV\MPj040386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</p:spPr>
      </p:pic>
      <p:pic>
        <p:nvPicPr>
          <p:cNvPr id="2052" name="Picture 4" descr="C:\Users\Lauren\AppData\Local\Microsoft\Windows\Temporary Internet Files\Content.IE5\YPTHCBXV\MPj0403869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59920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6569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514600"/>
            <a:ext cx="4572000" cy="410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When we think about the setting of a story we need to find out WHERE the story takes place.</a:t>
            </a:r>
          </a:p>
          <a:p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 the story Cinderella, the story takes place in a castle.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– When?</a:t>
            </a:r>
          </a:p>
        </p:txBody>
      </p:sp>
      <p:pic>
        <p:nvPicPr>
          <p:cNvPr id="3074" name="Picture 2" descr="C:\Users\Lauren\AppData\Local\Microsoft\Windows\Temporary Internet Files\Content.IE5\RQM5NRVA\MPj0438553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2266" r="-1226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71685"/>
            <a:ext cx="3886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When we think about the setting of a story we also need to find out when the story takes place.</a:t>
            </a: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Is the story set in the past? The present? The future?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257799"/>
          </a:xfrm>
        </p:spPr>
        <p:txBody>
          <a:bodyPr>
            <a:normAutofit/>
          </a:bodyPr>
          <a:lstStyle/>
          <a:p>
            <a:r>
              <a:rPr lang="en-US" dirty="0"/>
              <a:t>When we read or write a story, we also need to think about the people in the story.</a:t>
            </a:r>
          </a:p>
          <a:p>
            <a:r>
              <a:rPr lang="en-US" dirty="0"/>
              <a:t>These people in the story are our characters.</a:t>
            </a:r>
          </a:p>
          <a:p>
            <a:endParaRPr lang="en-US" dirty="0"/>
          </a:p>
        </p:txBody>
      </p:sp>
      <p:pic>
        <p:nvPicPr>
          <p:cNvPr id="4099" name="Picture 3" descr="C:\Users\Lauren\AppData\Local\Microsoft\Windows\Temporary Internet Files\Content.IE5\YPTHCBXV\MPj044504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70713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We can use describing words to tell what we know about them.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We can say if they are kind, funny, mean, tall, or short.</a:t>
            </a:r>
          </a:p>
          <a:p>
            <a:endParaRPr lang="en-US" dirty="0"/>
          </a:p>
        </p:txBody>
      </p:sp>
      <p:pic>
        <p:nvPicPr>
          <p:cNvPr id="5122" name="Picture 2" descr="C:\Users\Lauren\AppData\Local\Microsoft\Windows\Temporary Internet Files\Content.IE5\ZYQ4M2WG\MPj044504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55526" y="1920875"/>
            <a:ext cx="3423947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 story has a series of events which is also called a sequence of events.  </a:t>
            </a:r>
          </a:p>
          <a:p>
            <a:r>
              <a:rPr lang="en-US" dirty="0"/>
              <a:t>These events in a specific order make up the plot of the story.</a:t>
            </a:r>
          </a:p>
          <a:p>
            <a:r>
              <a:rPr lang="en-US" dirty="0"/>
              <a:t>All of the action in a story is called the PLOT.</a:t>
            </a:r>
          </a:p>
        </p:txBody>
      </p:sp>
      <p:pic>
        <p:nvPicPr>
          <p:cNvPr id="1026" name="Picture 2" descr="C:\Users\Matthew\AppData\Local\Microsoft\Windows\Temporary Internet Files\Content.IE5\I8TTFRKL\MPj0439405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13379" y="1600200"/>
            <a:ext cx="3613041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Plot Line Diagram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48006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524000" y="2286000"/>
            <a:ext cx="30480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619500" y="2171700"/>
            <a:ext cx="28194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45720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029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Rising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1600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Falling Action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1143000" y="4724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886200" y="1600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971800" y="2971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029200" y="3200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239000" y="4419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exposition of a story tells about the events that happened before the story.</a:t>
            </a:r>
          </a:p>
          <a:p>
            <a:r>
              <a:rPr lang="en-US" dirty="0"/>
              <a:t>It gives us background information on the setting and characters.</a:t>
            </a:r>
          </a:p>
          <a:p>
            <a:r>
              <a:rPr lang="en-US" dirty="0"/>
              <a:t>This is the first part of our plot line.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953000" y="36576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219700" y="2400300"/>
            <a:ext cx="1752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019800" y="2362200"/>
            <a:ext cx="1828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91400" y="3733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5029200" y="3352800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Rising 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Rising action is the action that occurs before the climax.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Falling Action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falling action is the events that occur after the climax and lead to the resolution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5638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705100" y="3924300"/>
            <a:ext cx="17526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267200" y="4038600"/>
            <a:ext cx="175260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5638800"/>
            <a:ext cx="182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3200400" y="4800600"/>
            <a:ext cx="304800" cy="304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105400" y="4724400"/>
            <a:ext cx="381000" cy="381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457</Words>
  <Application>Microsoft Office PowerPoint</Application>
  <PresentationFormat>On-screen Show (4:3)</PresentationFormat>
  <Paragraphs>71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Black</vt:lpstr>
      <vt:lpstr>Brush Script MT</vt:lpstr>
      <vt:lpstr>Calibri</vt:lpstr>
      <vt:lpstr>Calisto MT</vt:lpstr>
      <vt:lpstr>Constantia</vt:lpstr>
      <vt:lpstr>Dotum</vt:lpstr>
      <vt:lpstr>Franklin Gothic Book</vt:lpstr>
      <vt:lpstr>Franklin Gothic Medium</vt:lpstr>
      <vt:lpstr>Perpetua</vt:lpstr>
      <vt:lpstr>Wingdings 2</vt:lpstr>
      <vt:lpstr>Flow</vt:lpstr>
      <vt:lpstr>Trek</vt:lpstr>
      <vt:lpstr>Equity</vt:lpstr>
      <vt:lpstr>Capital</vt:lpstr>
      <vt:lpstr>Elements of a Story</vt:lpstr>
      <vt:lpstr>Setting – Where?</vt:lpstr>
      <vt:lpstr>Setting – When?</vt:lpstr>
      <vt:lpstr>CHARACTERS</vt:lpstr>
      <vt:lpstr>Characters</vt:lpstr>
      <vt:lpstr>Sequence</vt:lpstr>
      <vt:lpstr>Plot Line Diagram</vt:lpstr>
      <vt:lpstr>Exposition</vt:lpstr>
      <vt:lpstr>Action</vt:lpstr>
      <vt:lpstr>Conflict</vt:lpstr>
      <vt:lpstr>Climax</vt:lpstr>
      <vt:lpstr>Resolution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Story</dc:title>
  <dc:creator>Lauren Ann Copus</dc:creator>
  <cp:lastModifiedBy>sondraa@hotmail.com</cp:lastModifiedBy>
  <cp:revision>11</cp:revision>
  <dcterms:created xsi:type="dcterms:W3CDTF">2009-10-12T18:04:15Z</dcterms:created>
  <dcterms:modified xsi:type="dcterms:W3CDTF">2017-01-02T06:01:58Z</dcterms:modified>
</cp:coreProperties>
</file>