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3" r:id="rId1"/>
  </p:sldMasterIdLst>
  <p:notesMasterIdLst>
    <p:notesMasterId r:id="rId33"/>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84" d="100"/>
          <a:sy n="84" d="100"/>
        </p:scale>
        <p:origin x="17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7FB9A2-F424-48EF-AA8F-3B0552FF96FD}" type="doc">
      <dgm:prSet loTypeId="urn:microsoft.com/office/officeart/2005/8/layout/orgChart1" loCatId="hierarchy" qsTypeId="urn:microsoft.com/office/officeart/2005/8/quickstyle/simple1" qsCatId="simple" csTypeId="urn:microsoft.com/office/officeart/2005/8/colors/accent1_2" csCatId="accent1"/>
      <dgm:spPr/>
    </dgm:pt>
    <dgm:pt modelId="{BCE1F2F6-89DB-474B-B453-3C41DEFA266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rPr>
            <a:t>Main Idea</a:t>
          </a:r>
        </a:p>
      </dgm:t>
    </dgm:pt>
    <dgm:pt modelId="{D7E37578-99BE-4ADF-9369-8BD089DB8492}" type="parTrans" cxnId="{97BD56EF-6B8D-4660-9753-891F8427E522}">
      <dgm:prSet/>
      <dgm:spPr/>
    </dgm:pt>
    <dgm:pt modelId="{72815327-BD17-48E2-8829-5CC0E2061E97}" type="sibTrans" cxnId="{97BD56EF-6B8D-4660-9753-891F8427E522}">
      <dgm:prSet/>
      <dgm:spPr/>
    </dgm:pt>
    <dgm:pt modelId="{0FCE5BAF-B323-4877-BD84-B2E0DC258D2B}">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rPr>
            <a:t>Supporting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rPr>
            <a:t>Detail</a:t>
          </a:r>
        </a:p>
      </dgm:t>
    </dgm:pt>
    <dgm:pt modelId="{ADA4572A-7F3C-4B6E-8E05-09B2F65C9F2A}" type="parTrans" cxnId="{8E226631-ED38-4927-942C-0CD3118C7783}">
      <dgm:prSet/>
      <dgm:spPr/>
    </dgm:pt>
    <dgm:pt modelId="{DCC1CAE7-2607-4A6A-B25D-E5FD85924D2C}" type="sibTrans" cxnId="{8E226631-ED38-4927-942C-0CD3118C7783}">
      <dgm:prSet/>
      <dgm:spPr/>
    </dgm:pt>
    <dgm:pt modelId="{381D51EC-0C9A-49F8-A717-54A02C35694A}">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rPr>
            <a:t>Supporting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rPr>
            <a:t>Detail</a:t>
          </a:r>
        </a:p>
      </dgm:t>
    </dgm:pt>
    <dgm:pt modelId="{79A6EB09-9E6E-43E9-ADF3-CDD013431FE1}" type="parTrans" cxnId="{46F5827A-92B0-4C42-BCD2-70AFB239BA50}">
      <dgm:prSet/>
      <dgm:spPr/>
    </dgm:pt>
    <dgm:pt modelId="{B6EB3532-5502-448E-A9C5-2B778A7E8163}" type="sibTrans" cxnId="{46F5827A-92B0-4C42-BCD2-70AFB239BA50}">
      <dgm:prSet/>
      <dgm:spPr/>
    </dgm:pt>
    <dgm:pt modelId="{7F676D6F-35F6-4EE0-9FA7-3195164ED9D1}">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rPr>
            <a:t>Supporting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rPr>
            <a:t>Detail</a:t>
          </a:r>
        </a:p>
      </dgm:t>
    </dgm:pt>
    <dgm:pt modelId="{0A8C4711-14FE-4052-9504-0F6E52303B94}" type="parTrans" cxnId="{6D40430D-4F8D-4C91-BC1B-2122E3E3BB48}">
      <dgm:prSet/>
      <dgm:spPr/>
    </dgm:pt>
    <dgm:pt modelId="{C5B4FCF9-072E-40F2-9815-C5C3A831CD3A}" type="sibTrans" cxnId="{6D40430D-4F8D-4C91-BC1B-2122E3E3BB48}">
      <dgm:prSet/>
      <dgm:spPr/>
    </dgm:pt>
    <dgm:pt modelId="{232D7ECA-6E0E-4A24-BA19-C19F156CBC83}" type="pres">
      <dgm:prSet presAssocID="{397FB9A2-F424-48EF-AA8F-3B0552FF96FD}" presName="hierChild1" presStyleCnt="0">
        <dgm:presLayoutVars>
          <dgm:orgChart val="1"/>
          <dgm:chPref val="1"/>
          <dgm:dir/>
          <dgm:animOne val="branch"/>
          <dgm:animLvl val="lvl"/>
          <dgm:resizeHandles/>
        </dgm:presLayoutVars>
      </dgm:prSet>
      <dgm:spPr/>
    </dgm:pt>
    <dgm:pt modelId="{F6CCFF6B-3953-4308-B1BA-E7341DB6FBC7}" type="pres">
      <dgm:prSet presAssocID="{BCE1F2F6-89DB-474B-B453-3C41DEFA2662}" presName="hierRoot1" presStyleCnt="0">
        <dgm:presLayoutVars>
          <dgm:hierBranch/>
        </dgm:presLayoutVars>
      </dgm:prSet>
      <dgm:spPr/>
    </dgm:pt>
    <dgm:pt modelId="{10E3CCD5-16F4-4ADD-98C4-D5FCC4ADDB1B}" type="pres">
      <dgm:prSet presAssocID="{BCE1F2F6-89DB-474B-B453-3C41DEFA2662}" presName="rootComposite1" presStyleCnt="0"/>
      <dgm:spPr/>
    </dgm:pt>
    <dgm:pt modelId="{ABAE345F-1937-420D-AFFB-CF8018955D99}" type="pres">
      <dgm:prSet presAssocID="{BCE1F2F6-89DB-474B-B453-3C41DEFA2662}" presName="rootText1" presStyleLbl="node0" presStyleIdx="0" presStyleCnt="1">
        <dgm:presLayoutVars>
          <dgm:chPref val="3"/>
        </dgm:presLayoutVars>
      </dgm:prSet>
      <dgm:spPr/>
    </dgm:pt>
    <dgm:pt modelId="{5F3D9D32-42F6-425F-B237-93812D96859B}" type="pres">
      <dgm:prSet presAssocID="{BCE1F2F6-89DB-474B-B453-3C41DEFA2662}" presName="rootConnector1" presStyleLbl="node1" presStyleIdx="0" presStyleCnt="0"/>
      <dgm:spPr/>
    </dgm:pt>
    <dgm:pt modelId="{04E2F8B0-2AB9-490F-8769-1916A37A69EB}" type="pres">
      <dgm:prSet presAssocID="{BCE1F2F6-89DB-474B-B453-3C41DEFA2662}" presName="hierChild2" presStyleCnt="0"/>
      <dgm:spPr/>
    </dgm:pt>
    <dgm:pt modelId="{735AF8A4-D7CA-43CA-BA32-99B46F6548C2}" type="pres">
      <dgm:prSet presAssocID="{ADA4572A-7F3C-4B6E-8E05-09B2F65C9F2A}" presName="Name35" presStyleLbl="parChTrans1D2" presStyleIdx="0" presStyleCnt="3"/>
      <dgm:spPr/>
    </dgm:pt>
    <dgm:pt modelId="{47D6591A-12F0-45F1-A7F8-C6B19FBE0BDF}" type="pres">
      <dgm:prSet presAssocID="{0FCE5BAF-B323-4877-BD84-B2E0DC258D2B}" presName="hierRoot2" presStyleCnt="0">
        <dgm:presLayoutVars>
          <dgm:hierBranch/>
        </dgm:presLayoutVars>
      </dgm:prSet>
      <dgm:spPr/>
    </dgm:pt>
    <dgm:pt modelId="{2E49B384-50C6-412A-8CFE-9BB2447477D4}" type="pres">
      <dgm:prSet presAssocID="{0FCE5BAF-B323-4877-BD84-B2E0DC258D2B}" presName="rootComposite" presStyleCnt="0"/>
      <dgm:spPr/>
    </dgm:pt>
    <dgm:pt modelId="{3C978229-9B6D-483E-9FCF-FE212A6801BB}" type="pres">
      <dgm:prSet presAssocID="{0FCE5BAF-B323-4877-BD84-B2E0DC258D2B}" presName="rootText" presStyleLbl="node2" presStyleIdx="0" presStyleCnt="3">
        <dgm:presLayoutVars>
          <dgm:chPref val="3"/>
        </dgm:presLayoutVars>
      </dgm:prSet>
      <dgm:spPr/>
    </dgm:pt>
    <dgm:pt modelId="{2082A57A-3519-44C5-949E-E80D9FEDAA55}" type="pres">
      <dgm:prSet presAssocID="{0FCE5BAF-B323-4877-BD84-B2E0DC258D2B}" presName="rootConnector" presStyleLbl="node2" presStyleIdx="0" presStyleCnt="3"/>
      <dgm:spPr/>
    </dgm:pt>
    <dgm:pt modelId="{6F563929-6559-49A5-AD5C-6C851325F3DD}" type="pres">
      <dgm:prSet presAssocID="{0FCE5BAF-B323-4877-BD84-B2E0DC258D2B}" presName="hierChild4" presStyleCnt="0"/>
      <dgm:spPr/>
    </dgm:pt>
    <dgm:pt modelId="{86367BCB-F800-47BD-8966-8FBD99D55E5E}" type="pres">
      <dgm:prSet presAssocID="{0FCE5BAF-B323-4877-BD84-B2E0DC258D2B}" presName="hierChild5" presStyleCnt="0"/>
      <dgm:spPr/>
    </dgm:pt>
    <dgm:pt modelId="{8F430FFA-E950-450A-A6DD-1408483FB939}" type="pres">
      <dgm:prSet presAssocID="{79A6EB09-9E6E-43E9-ADF3-CDD013431FE1}" presName="Name35" presStyleLbl="parChTrans1D2" presStyleIdx="1" presStyleCnt="3"/>
      <dgm:spPr/>
    </dgm:pt>
    <dgm:pt modelId="{91E7C303-099A-48C1-8E24-622E95677E84}" type="pres">
      <dgm:prSet presAssocID="{381D51EC-0C9A-49F8-A717-54A02C35694A}" presName="hierRoot2" presStyleCnt="0">
        <dgm:presLayoutVars>
          <dgm:hierBranch/>
        </dgm:presLayoutVars>
      </dgm:prSet>
      <dgm:spPr/>
    </dgm:pt>
    <dgm:pt modelId="{A6E0787A-1969-432E-8CCB-85428E2BCCF2}" type="pres">
      <dgm:prSet presAssocID="{381D51EC-0C9A-49F8-A717-54A02C35694A}" presName="rootComposite" presStyleCnt="0"/>
      <dgm:spPr/>
    </dgm:pt>
    <dgm:pt modelId="{357E4713-6E2C-475D-BAA1-6CCA91301E18}" type="pres">
      <dgm:prSet presAssocID="{381D51EC-0C9A-49F8-A717-54A02C35694A}" presName="rootText" presStyleLbl="node2" presStyleIdx="1" presStyleCnt="3">
        <dgm:presLayoutVars>
          <dgm:chPref val="3"/>
        </dgm:presLayoutVars>
      </dgm:prSet>
      <dgm:spPr/>
    </dgm:pt>
    <dgm:pt modelId="{43A3FA40-5CB3-4512-A16F-7585036B838B}" type="pres">
      <dgm:prSet presAssocID="{381D51EC-0C9A-49F8-A717-54A02C35694A}" presName="rootConnector" presStyleLbl="node2" presStyleIdx="1" presStyleCnt="3"/>
      <dgm:spPr/>
    </dgm:pt>
    <dgm:pt modelId="{6656603E-E125-4D63-89BE-EEDC7E0584EF}" type="pres">
      <dgm:prSet presAssocID="{381D51EC-0C9A-49F8-A717-54A02C35694A}" presName="hierChild4" presStyleCnt="0"/>
      <dgm:spPr/>
    </dgm:pt>
    <dgm:pt modelId="{6DF6800A-5510-405A-A9EB-F09C3DBAD43E}" type="pres">
      <dgm:prSet presAssocID="{381D51EC-0C9A-49F8-A717-54A02C35694A}" presName="hierChild5" presStyleCnt="0"/>
      <dgm:spPr/>
    </dgm:pt>
    <dgm:pt modelId="{302AD9FA-FF58-40F8-95BB-8FE1220BB9AC}" type="pres">
      <dgm:prSet presAssocID="{0A8C4711-14FE-4052-9504-0F6E52303B94}" presName="Name35" presStyleLbl="parChTrans1D2" presStyleIdx="2" presStyleCnt="3"/>
      <dgm:spPr/>
    </dgm:pt>
    <dgm:pt modelId="{1A83FC7E-23E1-42FD-BD03-84E732DAA892}" type="pres">
      <dgm:prSet presAssocID="{7F676D6F-35F6-4EE0-9FA7-3195164ED9D1}" presName="hierRoot2" presStyleCnt="0">
        <dgm:presLayoutVars>
          <dgm:hierBranch/>
        </dgm:presLayoutVars>
      </dgm:prSet>
      <dgm:spPr/>
    </dgm:pt>
    <dgm:pt modelId="{8E9BE9F3-F711-4815-B3AD-7B6DB4801161}" type="pres">
      <dgm:prSet presAssocID="{7F676D6F-35F6-4EE0-9FA7-3195164ED9D1}" presName="rootComposite" presStyleCnt="0"/>
      <dgm:spPr/>
    </dgm:pt>
    <dgm:pt modelId="{790A3EB8-4392-449B-A40B-8682EB2B4597}" type="pres">
      <dgm:prSet presAssocID="{7F676D6F-35F6-4EE0-9FA7-3195164ED9D1}" presName="rootText" presStyleLbl="node2" presStyleIdx="2" presStyleCnt="3">
        <dgm:presLayoutVars>
          <dgm:chPref val="3"/>
        </dgm:presLayoutVars>
      </dgm:prSet>
      <dgm:spPr/>
    </dgm:pt>
    <dgm:pt modelId="{FA67BF81-92C5-434B-8E2A-6BEEDF6FF450}" type="pres">
      <dgm:prSet presAssocID="{7F676D6F-35F6-4EE0-9FA7-3195164ED9D1}" presName="rootConnector" presStyleLbl="node2" presStyleIdx="2" presStyleCnt="3"/>
      <dgm:spPr/>
    </dgm:pt>
    <dgm:pt modelId="{25082096-AB73-4D06-BCB6-7D6E01E604F1}" type="pres">
      <dgm:prSet presAssocID="{7F676D6F-35F6-4EE0-9FA7-3195164ED9D1}" presName="hierChild4" presStyleCnt="0"/>
      <dgm:spPr/>
    </dgm:pt>
    <dgm:pt modelId="{D0899B79-E036-425A-A0FD-E518DE99CE24}" type="pres">
      <dgm:prSet presAssocID="{7F676D6F-35F6-4EE0-9FA7-3195164ED9D1}" presName="hierChild5" presStyleCnt="0"/>
      <dgm:spPr/>
    </dgm:pt>
    <dgm:pt modelId="{4E11EE5E-41D1-4BC2-A0AF-F302C962A1F0}" type="pres">
      <dgm:prSet presAssocID="{BCE1F2F6-89DB-474B-B453-3C41DEFA2662}" presName="hierChild3" presStyleCnt="0"/>
      <dgm:spPr/>
    </dgm:pt>
  </dgm:ptLst>
  <dgm:cxnLst>
    <dgm:cxn modelId="{6D40430D-4F8D-4C91-BC1B-2122E3E3BB48}" srcId="{BCE1F2F6-89DB-474B-B453-3C41DEFA2662}" destId="{7F676D6F-35F6-4EE0-9FA7-3195164ED9D1}" srcOrd="2" destOrd="0" parTransId="{0A8C4711-14FE-4052-9504-0F6E52303B94}" sibTransId="{C5B4FCF9-072E-40F2-9815-C5C3A831CD3A}"/>
    <dgm:cxn modelId="{3EFF1C10-75C0-4E69-9566-A11D60E467EF}" type="presOf" srcId="{0A8C4711-14FE-4052-9504-0F6E52303B94}" destId="{302AD9FA-FF58-40F8-95BB-8FE1220BB9AC}" srcOrd="0" destOrd="0" presId="urn:microsoft.com/office/officeart/2005/8/layout/orgChart1"/>
    <dgm:cxn modelId="{4801DE14-EF3F-4B91-9607-96D80A80EA1B}" type="presOf" srcId="{BCE1F2F6-89DB-474B-B453-3C41DEFA2662}" destId="{ABAE345F-1937-420D-AFFB-CF8018955D99}" srcOrd="0" destOrd="0" presId="urn:microsoft.com/office/officeart/2005/8/layout/orgChart1"/>
    <dgm:cxn modelId="{8E226631-ED38-4927-942C-0CD3118C7783}" srcId="{BCE1F2F6-89DB-474B-B453-3C41DEFA2662}" destId="{0FCE5BAF-B323-4877-BD84-B2E0DC258D2B}" srcOrd="0" destOrd="0" parTransId="{ADA4572A-7F3C-4B6E-8E05-09B2F65C9F2A}" sibTransId="{DCC1CAE7-2607-4A6A-B25D-E5FD85924D2C}"/>
    <dgm:cxn modelId="{F89C3E46-5CC4-4F62-A5F8-C4302918C728}" type="presOf" srcId="{7F676D6F-35F6-4EE0-9FA7-3195164ED9D1}" destId="{790A3EB8-4392-449B-A40B-8682EB2B4597}" srcOrd="0" destOrd="0" presId="urn:microsoft.com/office/officeart/2005/8/layout/orgChart1"/>
    <dgm:cxn modelId="{AFAB5946-543E-42CA-9FCE-5BEC98156981}" type="presOf" srcId="{79A6EB09-9E6E-43E9-ADF3-CDD013431FE1}" destId="{8F430FFA-E950-450A-A6DD-1408483FB939}" srcOrd="0" destOrd="0" presId="urn:microsoft.com/office/officeart/2005/8/layout/orgChart1"/>
    <dgm:cxn modelId="{70F4A959-E387-4A86-A427-E467BAB5B098}" type="presOf" srcId="{ADA4572A-7F3C-4B6E-8E05-09B2F65C9F2A}" destId="{735AF8A4-D7CA-43CA-BA32-99B46F6548C2}" srcOrd="0" destOrd="0" presId="urn:microsoft.com/office/officeart/2005/8/layout/orgChart1"/>
    <dgm:cxn modelId="{46F5827A-92B0-4C42-BCD2-70AFB239BA50}" srcId="{BCE1F2F6-89DB-474B-B453-3C41DEFA2662}" destId="{381D51EC-0C9A-49F8-A717-54A02C35694A}" srcOrd="1" destOrd="0" parTransId="{79A6EB09-9E6E-43E9-ADF3-CDD013431FE1}" sibTransId="{B6EB3532-5502-448E-A9C5-2B778A7E8163}"/>
    <dgm:cxn modelId="{F908B784-E289-4A6A-8CC7-C8681D84141A}" type="presOf" srcId="{397FB9A2-F424-48EF-AA8F-3B0552FF96FD}" destId="{232D7ECA-6E0E-4A24-BA19-C19F156CBC83}" srcOrd="0" destOrd="0" presId="urn:microsoft.com/office/officeart/2005/8/layout/orgChart1"/>
    <dgm:cxn modelId="{95637D8E-C6FE-48FC-99B2-73065A3A233E}" type="presOf" srcId="{BCE1F2F6-89DB-474B-B453-3C41DEFA2662}" destId="{5F3D9D32-42F6-425F-B237-93812D96859B}" srcOrd="1" destOrd="0" presId="urn:microsoft.com/office/officeart/2005/8/layout/orgChart1"/>
    <dgm:cxn modelId="{58A9C58F-236A-4D47-97D8-F7465975E9A0}" type="presOf" srcId="{7F676D6F-35F6-4EE0-9FA7-3195164ED9D1}" destId="{FA67BF81-92C5-434B-8E2A-6BEEDF6FF450}" srcOrd="1" destOrd="0" presId="urn:microsoft.com/office/officeart/2005/8/layout/orgChart1"/>
    <dgm:cxn modelId="{ECF6949D-D970-476B-9658-C2BA07E36DFD}" type="presOf" srcId="{0FCE5BAF-B323-4877-BD84-B2E0DC258D2B}" destId="{3C978229-9B6D-483E-9FCF-FE212A6801BB}" srcOrd="0" destOrd="0" presId="urn:microsoft.com/office/officeart/2005/8/layout/orgChart1"/>
    <dgm:cxn modelId="{F8E57AB2-F352-4737-BDEA-77C9B906B45F}" type="presOf" srcId="{381D51EC-0C9A-49F8-A717-54A02C35694A}" destId="{43A3FA40-5CB3-4512-A16F-7585036B838B}" srcOrd="1" destOrd="0" presId="urn:microsoft.com/office/officeart/2005/8/layout/orgChart1"/>
    <dgm:cxn modelId="{300278C0-DCDC-496E-80FE-CF983492DF68}" type="presOf" srcId="{0FCE5BAF-B323-4877-BD84-B2E0DC258D2B}" destId="{2082A57A-3519-44C5-949E-E80D9FEDAA55}" srcOrd="1" destOrd="0" presId="urn:microsoft.com/office/officeart/2005/8/layout/orgChart1"/>
    <dgm:cxn modelId="{FC2976D0-BC05-491A-AC5E-414DB0F99DEB}" type="presOf" srcId="{381D51EC-0C9A-49F8-A717-54A02C35694A}" destId="{357E4713-6E2C-475D-BAA1-6CCA91301E18}" srcOrd="0" destOrd="0" presId="urn:microsoft.com/office/officeart/2005/8/layout/orgChart1"/>
    <dgm:cxn modelId="{97BD56EF-6B8D-4660-9753-891F8427E522}" srcId="{397FB9A2-F424-48EF-AA8F-3B0552FF96FD}" destId="{BCE1F2F6-89DB-474B-B453-3C41DEFA2662}" srcOrd="0" destOrd="0" parTransId="{D7E37578-99BE-4ADF-9369-8BD089DB8492}" sibTransId="{72815327-BD17-48E2-8829-5CC0E2061E97}"/>
    <dgm:cxn modelId="{900E6093-5008-49B0-8F2C-A09AA602D523}" type="presParOf" srcId="{232D7ECA-6E0E-4A24-BA19-C19F156CBC83}" destId="{F6CCFF6B-3953-4308-B1BA-E7341DB6FBC7}" srcOrd="0" destOrd="0" presId="urn:microsoft.com/office/officeart/2005/8/layout/orgChart1"/>
    <dgm:cxn modelId="{73573A82-0492-4116-A662-0D16A23FB49F}" type="presParOf" srcId="{F6CCFF6B-3953-4308-B1BA-E7341DB6FBC7}" destId="{10E3CCD5-16F4-4ADD-98C4-D5FCC4ADDB1B}" srcOrd="0" destOrd="0" presId="urn:microsoft.com/office/officeart/2005/8/layout/orgChart1"/>
    <dgm:cxn modelId="{275BF261-3332-4883-9E0C-6C62F1234076}" type="presParOf" srcId="{10E3CCD5-16F4-4ADD-98C4-D5FCC4ADDB1B}" destId="{ABAE345F-1937-420D-AFFB-CF8018955D99}" srcOrd="0" destOrd="0" presId="urn:microsoft.com/office/officeart/2005/8/layout/orgChart1"/>
    <dgm:cxn modelId="{4AA0E701-FC69-41D3-80CD-B5911667672D}" type="presParOf" srcId="{10E3CCD5-16F4-4ADD-98C4-D5FCC4ADDB1B}" destId="{5F3D9D32-42F6-425F-B237-93812D96859B}" srcOrd="1" destOrd="0" presId="urn:microsoft.com/office/officeart/2005/8/layout/orgChart1"/>
    <dgm:cxn modelId="{B406331B-9620-4327-91E2-8A690F4A9724}" type="presParOf" srcId="{F6CCFF6B-3953-4308-B1BA-E7341DB6FBC7}" destId="{04E2F8B0-2AB9-490F-8769-1916A37A69EB}" srcOrd="1" destOrd="0" presId="urn:microsoft.com/office/officeart/2005/8/layout/orgChart1"/>
    <dgm:cxn modelId="{F3D4EBAF-E4E3-44EC-A677-021D0ACD8BBE}" type="presParOf" srcId="{04E2F8B0-2AB9-490F-8769-1916A37A69EB}" destId="{735AF8A4-D7CA-43CA-BA32-99B46F6548C2}" srcOrd="0" destOrd="0" presId="urn:microsoft.com/office/officeart/2005/8/layout/orgChart1"/>
    <dgm:cxn modelId="{AF87CFBE-31F8-48B5-91DC-2BD0A8C7A0B5}" type="presParOf" srcId="{04E2F8B0-2AB9-490F-8769-1916A37A69EB}" destId="{47D6591A-12F0-45F1-A7F8-C6B19FBE0BDF}" srcOrd="1" destOrd="0" presId="urn:microsoft.com/office/officeart/2005/8/layout/orgChart1"/>
    <dgm:cxn modelId="{E50F55EB-BE7B-4776-9642-211B54ED5FEB}" type="presParOf" srcId="{47D6591A-12F0-45F1-A7F8-C6B19FBE0BDF}" destId="{2E49B384-50C6-412A-8CFE-9BB2447477D4}" srcOrd="0" destOrd="0" presId="urn:microsoft.com/office/officeart/2005/8/layout/orgChart1"/>
    <dgm:cxn modelId="{0618BB32-0FB4-48EB-A9B0-41A429947756}" type="presParOf" srcId="{2E49B384-50C6-412A-8CFE-9BB2447477D4}" destId="{3C978229-9B6D-483E-9FCF-FE212A6801BB}" srcOrd="0" destOrd="0" presId="urn:microsoft.com/office/officeart/2005/8/layout/orgChart1"/>
    <dgm:cxn modelId="{37027EB1-0A3A-4B0B-BD32-DACB69FC557B}" type="presParOf" srcId="{2E49B384-50C6-412A-8CFE-9BB2447477D4}" destId="{2082A57A-3519-44C5-949E-E80D9FEDAA55}" srcOrd="1" destOrd="0" presId="urn:microsoft.com/office/officeart/2005/8/layout/orgChart1"/>
    <dgm:cxn modelId="{7DCD240C-9CBC-481F-9D29-8AAADDADBEDA}" type="presParOf" srcId="{47D6591A-12F0-45F1-A7F8-C6B19FBE0BDF}" destId="{6F563929-6559-49A5-AD5C-6C851325F3DD}" srcOrd="1" destOrd="0" presId="urn:microsoft.com/office/officeart/2005/8/layout/orgChart1"/>
    <dgm:cxn modelId="{3D32C96D-0520-4F10-9B5B-09862C75DDD9}" type="presParOf" srcId="{47D6591A-12F0-45F1-A7F8-C6B19FBE0BDF}" destId="{86367BCB-F800-47BD-8966-8FBD99D55E5E}" srcOrd="2" destOrd="0" presId="urn:microsoft.com/office/officeart/2005/8/layout/orgChart1"/>
    <dgm:cxn modelId="{B3AFE6D3-1368-4B23-8F82-3EDB1218D86F}" type="presParOf" srcId="{04E2F8B0-2AB9-490F-8769-1916A37A69EB}" destId="{8F430FFA-E950-450A-A6DD-1408483FB939}" srcOrd="2" destOrd="0" presId="urn:microsoft.com/office/officeart/2005/8/layout/orgChart1"/>
    <dgm:cxn modelId="{6EF8F907-D513-45CA-8F9E-0E614B8107FF}" type="presParOf" srcId="{04E2F8B0-2AB9-490F-8769-1916A37A69EB}" destId="{91E7C303-099A-48C1-8E24-622E95677E84}" srcOrd="3" destOrd="0" presId="urn:microsoft.com/office/officeart/2005/8/layout/orgChart1"/>
    <dgm:cxn modelId="{1AB6B440-CABB-4E2B-9936-74979F7A595D}" type="presParOf" srcId="{91E7C303-099A-48C1-8E24-622E95677E84}" destId="{A6E0787A-1969-432E-8CCB-85428E2BCCF2}" srcOrd="0" destOrd="0" presId="urn:microsoft.com/office/officeart/2005/8/layout/orgChart1"/>
    <dgm:cxn modelId="{3D77214C-04EA-4E42-A07E-F880822A7CE3}" type="presParOf" srcId="{A6E0787A-1969-432E-8CCB-85428E2BCCF2}" destId="{357E4713-6E2C-475D-BAA1-6CCA91301E18}" srcOrd="0" destOrd="0" presId="urn:microsoft.com/office/officeart/2005/8/layout/orgChart1"/>
    <dgm:cxn modelId="{A086DC5B-2D65-4FB8-9989-448952890074}" type="presParOf" srcId="{A6E0787A-1969-432E-8CCB-85428E2BCCF2}" destId="{43A3FA40-5CB3-4512-A16F-7585036B838B}" srcOrd="1" destOrd="0" presId="urn:microsoft.com/office/officeart/2005/8/layout/orgChart1"/>
    <dgm:cxn modelId="{1396993D-55C9-41B1-9367-CFF10E67A4FC}" type="presParOf" srcId="{91E7C303-099A-48C1-8E24-622E95677E84}" destId="{6656603E-E125-4D63-89BE-EEDC7E0584EF}" srcOrd="1" destOrd="0" presId="urn:microsoft.com/office/officeart/2005/8/layout/orgChart1"/>
    <dgm:cxn modelId="{23EEB592-C67C-41EC-A8DE-24C62F1A4BFB}" type="presParOf" srcId="{91E7C303-099A-48C1-8E24-622E95677E84}" destId="{6DF6800A-5510-405A-A9EB-F09C3DBAD43E}" srcOrd="2" destOrd="0" presId="urn:microsoft.com/office/officeart/2005/8/layout/orgChart1"/>
    <dgm:cxn modelId="{8C6B35EB-33BE-4797-9F85-58025FA03A36}" type="presParOf" srcId="{04E2F8B0-2AB9-490F-8769-1916A37A69EB}" destId="{302AD9FA-FF58-40F8-95BB-8FE1220BB9AC}" srcOrd="4" destOrd="0" presId="urn:microsoft.com/office/officeart/2005/8/layout/orgChart1"/>
    <dgm:cxn modelId="{F5BBE65D-F57A-4EF9-AC68-1233D5162F1F}" type="presParOf" srcId="{04E2F8B0-2AB9-490F-8769-1916A37A69EB}" destId="{1A83FC7E-23E1-42FD-BD03-84E732DAA892}" srcOrd="5" destOrd="0" presId="urn:microsoft.com/office/officeart/2005/8/layout/orgChart1"/>
    <dgm:cxn modelId="{10AEF243-81CC-48DF-84E7-0025E9A20DE1}" type="presParOf" srcId="{1A83FC7E-23E1-42FD-BD03-84E732DAA892}" destId="{8E9BE9F3-F711-4815-B3AD-7B6DB4801161}" srcOrd="0" destOrd="0" presId="urn:microsoft.com/office/officeart/2005/8/layout/orgChart1"/>
    <dgm:cxn modelId="{88AED77D-EB25-46EB-A122-6113C4443B22}" type="presParOf" srcId="{8E9BE9F3-F711-4815-B3AD-7B6DB4801161}" destId="{790A3EB8-4392-449B-A40B-8682EB2B4597}" srcOrd="0" destOrd="0" presId="urn:microsoft.com/office/officeart/2005/8/layout/orgChart1"/>
    <dgm:cxn modelId="{A4216E53-8DBA-49C5-A637-ABFFB736AAD3}" type="presParOf" srcId="{8E9BE9F3-F711-4815-B3AD-7B6DB4801161}" destId="{FA67BF81-92C5-434B-8E2A-6BEEDF6FF450}" srcOrd="1" destOrd="0" presId="urn:microsoft.com/office/officeart/2005/8/layout/orgChart1"/>
    <dgm:cxn modelId="{6567126F-BFF2-419F-A827-0E339DA4A74F}" type="presParOf" srcId="{1A83FC7E-23E1-42FD-BD03-84E732DAA892}" destId="{25082096-AB73-4D06-BCB6-7D6E01E604F1}" srcOrd="1" destOrd="0" presId="urn:microsoft.com/office/officeart/2005/8/layout/orgChart1"/>
    <dgm:cxn modelId="{A14ACFC7-0E4E-4B57-9396-5AECDBF667F9}" type="presParOf" srcId="{1A83FC7E-23E1-42FD-BD03-84E732DAA892}" destId="{D0899B79-E036-425A-A0FD-E518DE99CE24}" srcOrd="2" destOrd="0" presId="urn:microsoft.com/office/officeart/2005/8/layout/orgChart1"/>
    <dgm:cxn modelId="{D99C681B-3B47-4131-9087-C2D624B259F1}" type="presParOf" srcId="{F6CCFF6B-3953-4308-B1BA-E7341DB6FBC7}" destId="{4E11EE5E-41D1-4BC2-A0AF-F302C962A1F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7E73F0C-C75B-4D46-98A0-DF1356B43453}" type="doc">
      <dgm:prSet loTypeId="urn:microsoft.com/office/officeart/2005/8/layout/orgChart1" loCatId="hierarchy" qsTypeId="urn:microsoft.com/office/officeart/2005/8/quickstyle/simple1" qsCatId="simple" csTypeId="urn:microsoft.com/office/officeart/2005/8/colors/accent1_2" csCatId="accent1"/>
      <dgm:spPr/>
    </dgm:pt>
    <dgm:pt modelId="{33DC854F-18E8-4A50-9C49-A9B65ED2BF4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rPr>
            <a:t>Tornado is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rPr>
            <a:t>powerful, twisting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rPr>
            <a:t>windstorm</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b="1" i="0" u="none" strike="noStrike" cap="none" normalizeH="0" baseline="0">
            <a:ln>
              <a:noFill/>
            </a:ln>
            <a:solidFill>
              <a:schemeClr val="tx1"/>
            </a:solidFill>
            <a:effectLst/>
          </a:endParaRPr>
        </a:p>
      </dgm:t>
    </dgm:pt>
    <dgm:pt modelId="{980E2236-7C27-48A3-A90A-58F3E6F65A14}" type="parTrans" cxnId="{A1FDFF02-F579-4167-BBD9-FEA1CDE073C5}">
      <dgm:prSet/>
      <dgm:spPr/>
    </dgm:pt>
    <dgm:pt modelId="{2B167C78-1222-4CF4-84F7-03B98F190EAF}" type="sibTrans" cxnId="{A1FDFF02-F579-4167-BBD9-FEA1CDE073C5}">
      <dgm:prSet/>
      <dgm:spPr/>
    </dgm:pt>
    <dgm:pt modelId="{B85EE5F8-140E-44B0-93AB-C3EA03B7823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rPr>
            <a:t>Part of giant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rPr>
            <a:t>storm cloud</a:t>
          </a:r>
        </a:p>
      </dgm:t>
    </dgm:pt>
    <dgm:pt modelId="{444AB6DE-5671-4228-AFF1-83E5CB5C706A}" type="parTrans" cxnId="{7B907BD3-7298-4F12-8231-BC1EFB6BD07A}">
      <dgm:prSet/>
      <dgm:spPr/>
    </dgm:pt>
    <dgm:pt modelId="{02FFBFC6-6FC4-4AB7-8813-3B35E0EE0FC3}" type="sibTrans" cxnId="{7B907BD3-7298-4F12-8231-BC1EFB6BD07A}">
      <dgm:prSet/>
      <dgm:spPr/>
    </dgm:pt>
    <dgm:pt modelId="{00F3FC96-6C9F-43A5-941A-321DC73174DC}">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rPr>
            <a:t>Frightening</a:t>
          </a:r>
        </a:p>
      </dgm:t>
    </dgm:pt>
    <dgm:pt modelId="{C5E3C92B-0E00-41A2-92EE-4E1055DB5E2F}" type="parTrans" cxnId="{ADE16532-693C-40D5-B389-DA10881F1CF4}">
      <dgm:prSet/>
      <dgm:spPr/>
    </dgm:pt>
    <dgm:pt modelId="{2F2388AB-BE1A-4F05-93C0-23BF6A5D9B9F}" type="sibTrans" cxnId="{ADE16532-693C-40D5-B389-DA10881F1CF4}">
      <dgm:prSet/>
      <dgm:spPr/>
    </dgm:pt>
    <dgm:pt modelId="{B0C416BB-52A6-43D9-ACF4-EC0F993A5310}">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rPr>
            <a:t>Also called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rPr>
            <a:t>twister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rPr>
            <a:t>or cyclone</a:t>
          </a:r>
        </a:p>
      </dgm:t>
    </dgm:pt>
    <dgm:pt modelId="{68FF7C6E-C9AD-4BC8-B37D-89F2A576F73D}" type="parTrans" cxnId="{B794DA79-9CB3-4B41-B7E3-5F77F9EB1A24}">
      <dgm:prSet/>
      <dgm:spPr/>
    </dgm:pt>
    <dgm:pt modelId="{C6930202-74DE-43C8-B24F-03C688A61198}" type="sibTrans" cxnId="{B794DA79-9CB3-4B41-B7E3-5F77F9EB1A24}">
      <dgm:prSet/>
      <dgm:spPr/>
    </dgm:pt>
    <dgm:pt modelId="{699974F4-4AD9-467C-B09E-C7D247EBF0B5}" type="pres">
      <dgm:prSet presAssocID="{F7E73F0C-C75B-4D46-98A0-DF1356B43453}" presName="hierChild1" presStyleCnt="0">
        <dgm:presLayoutVars>
          <dgm:orgChart val="1"/>
          <dgm:chPref val="1"/>
          <dgm:dir/>
          <dgm:animOne val="branch"/>
          <dgm:animLvl val="lvl"/>
          <dgm:resizeHandles/>
        </dgm:presLayoutVars>
      </dgm:prSet>
      <dgm:spPr/>
    </dgm:pt>
    <dgm:pt modelId="{EDE0D4F3-C93C-4A49-8E3B-98511A17AA8A}" type="pres">
      <dgm:prSet presAssocID="{33DC854F-18E8-4A50-9C49-A9B65ED2BF4F}" presName="hierRoot1" presStyleCnt="0">
        <dgm:presLayoutVars>
          <dgm:hierBranch/>
        </dgm:presLayoutVars>
      </dgm:prSet>
      <dgm:spPr/>
    </dgm:pt>
    <dgm:pt modelId="{7151B83C-A5D3-4C4F-A64A-004F559CC313}" type="pres">
      <dgm:prSet presAssocID="{33DC854F-18E8-4A50-9C49-A9B65ED2BF4F}" presName="rootComposite1" presStyleCnt="0"/>
      <dgm:spPr/>
    </dgm:pt>
    <dgm:pt modelId="{E60F26B9-98F4-45B1-9B8B-E68ADD782D26}" type="pres">
      <dgm:prSet presAssocID="{33DC854F-18E8-4A50-9C49-A9B65ED2BF4F}" presName="rootText1" presStyleLbl="node0" presStyleIdx="0" presStyleCnt="1">
        <dgm:presLayoutVars>
          <dgm:chPref val="3"/>
        </dgm:presLayoutVars>
      </dgm:prSet>
      <dgm:spPr/>
    </dgm:pt>
    <dgm:pt modelId="{6C3197E6-1498-4C85-81CF-C24DBEDE41CC}" type="pres">
      <dgm:prSet presAssocID="{33DC854F-18E8-4A50-9C49-A9B65ED2BF4F}" presName="rootConnector1" presStyleLbl="node1" presStyleIdx="0" presStyleCnt="0"/>
      <dgm:spPr/>
    </dgm:pt>
    <dgm:pt modelId="{BCAA4C7A-F469-4048-943E-ABAF5A19E03F}" type="pres">
      <dgm:prSet presAssocID="{33DC854F-18E8-4A50-9C49-A9B65ED2BF4F}" presName="hierChild2" presStyleCnt="0"/>
      <dgm:spPr/>
    </dgm:pt>
    <dgm:pt modelId="{C238A35E-D564-43AD-9AC1-AC74C2D2D298}" type="pres">
      <dgm:prSet presAssocID="{444AB6DE-5671-4228-AFF1-83E5CB5C706A}" presName="Name35" presStyleLbl="parChTrans1D2" presStyleIdx="0" presStyleCnt="3"/>
      <dgm:spPr/>
    </dgm:pt>
    <dgm:pt modelId="{452F4BE5-86E0-4348-B801-C0638FBC42CF}" type="pres">
      <dgm:prSet presAssocID="{B85EE5F8-140E-44B0-93AB-C3EA03B78232}" presName="hierRoot2" presStyleCnt="0">
        <dgm:presLayoutVars>
          <dgm:hierBranch/>
        </dgm:presLayoutVars>
      </dgm:prSet>
      <dgm:spPr/>
    </dgm:pt>
    <dgm:pt modelId="{245FD37F-7173-4D84-A50C-EB384C33A979}" type="pres">
      <dgm:prSet presAssocID="{B85EE5F8-140E-44B0-93AB-C3EA03B78232}" presName="rootComposite" presStyleCnt="0"/>
      <dgm:spPr/>
    </dgm:pt>
    <dgm:pt modelId="{96658551-E846-4987-9EB9-839EB662E9B1}" type="pres">
      <dgm:prSet presAssocID="{B85EE5F8-140E-44B0-93AB-C3EA03B78232}" presName="rootText" presStyleLbl="node2" presStyleIdx="0" presStyleCnt="3">
        <dgm:presLayoutVars>
          <dgm:chPref val="3"/>
        </dgm:presLayoutVars>
      </dgm:prSet>
      <dgm:spPr/>
    </dgm:pt>
    <dgm:pt modelId="{A747B53C-0D4E-444F-95F1-0B553F9C7CAC}" type="pres">
      <dgm:prSet presAssocID="{B85EE5F8-140E-44B0-93AB-C3EA03B78232}" presName="rootConnector" presStyleLbl="node2" presStyleIdx="0" presStyleCnt="3"/>
      <dgm:spPr/>
    </dgm:pt>
    <dgm:pt modelId="{F8FFF291-4F4D-4BAD-B076-60E418DE159F}" type="pres">
      <dgm:prSet presAssocID="{B85EE5F8-140E-44B0-93AB-C3EA03B78232}" presName="hierChild4" presStyleCnt="0"/>
      <dgm:spPr/>
    </dgm:pt>
    <dgm:pt modelId="{F60EA6FC-800A-42CB-9CDB-0CBEF2C31406}" type="pres">
      <dgm:prSet presAssocID="{B85EE5F8-140E-44B0-93AB-C3EA03B78232}" presName="hierChild5" presStyleCnt="0"/>
      <dgm:spPr/>
    </dgm:pt>
    <dgm:pt modelId="{45BAD538-9681-4395-BA03-56E21E2E52E4}" type="pres">
      <dgm:prSet presAssocID="{C5E3C92B-0E00-41A2-92EE-4E1055DB5E2F}" presName="Name35" presStyleLbl="parChTrans1D2" presStyleIdx="1" presStyleCnt="3"/>
      <dgm:spPr/>
    </dgm:pt>
    <dgm:pt modelId="{578C0CA6-9DDF-426F-A4FF-01D763BB4AB3}" type="pres">
      <dgm:prSet presAssocID="{00F3FC96-6C9F-43A5-941A-321DC73174DC}" presName="hierRoot2" presStyleCnt="0">
        <dgm:presLayoutVars>
          <dgm:hierBranch/>
        </dgm:presLayoutVars>
      </dgm:prSet>
      <dgm:spPr/>
    </dgm:pt>
    <dgm:pt modelId="{C2D871FF-D913-471F-8E30-C7EA5FD78762}" type="pres">
      <dgm:prSet presAssocID="{00F3FC96-6C9F-43A5-941A-321DC73174DC}" presName="rootComposite" presStyleCnt="0"/>
      <dgm:spPr/>
    </dgm:pt>
    <dgm:pt modelId="{D815D875-053C-49F8-BC8F-C49FC4661C49}" type="pres">
      <dgm:prSet presAssocID="{00F3FC96-6C9F-43A5-941A-321DC73174DC}" presName="rootText" presStyleLbl="node2" presStyleIdx="1" presStyleCnt="3">
        <dgm:presLayoutVars>
          <dgm:chPref val="3"/>
        </dgm:presLayoutVars>
      </dgm:prSet>
      <dgm:spPr/>
    </dgm:pt>
    <dgm:pt modelId="{78FE9275-8179-4D55-B2B3-BCDC22290519}" type="pres">
      <dgm:prSet presAssocID="{00F3FC96-6C9F-43A5-941A-321DC73174DC}" presName="rootConnector" presStyleLbl="node2" presStyleIdx="1" presStyleCnt="3"/>
      <dgm:spPr/>
    </dgm:pt>
    <dgm:pt modelId="{BE596D7D-2C18-46EC-8F83-B892D6DDE9A6}" type="pres">
      <dgm:prSet presAssocID="{00F3FC96-6C9F-43A5-941A-321DC73174DC}" presName="hierChild4" presStyleCnt="0"/>
      <dgm:spPr/>
    </dgm:pt>
    <dgm:pt modelId="{4574261D-68A1-4E57-9137-012D867E0EDC}" type="pres">
      <dgm:prSet presAssocID="{00F3FC96-6C9F-43A5-941A-321DC73174DC}" presName="hierChild5" presStyleCnt="0"/>
      <dgm:spPr/>
    </dgm:pt>
    <dgm:pt modelId="{0AEEB591-9AAB-4604-839F-49A8E1EC4283}" type="pres">
      <dgm:prSet presAssocID="{68FF7C6E-C9AD-4BC8-B37D-89F2A576F73D}" presName="Name35" presStyleLbl="parChTrans1D2" presStyleIdx="2" presStyleCnt="3"/>
      <dgm:spPr/>
    </dgm:pt>
    <dgm:pt modelId="{B783420D-3B2C-4466-8873-DECD52499927}" type="pres">
      <dgm:prSet presAssocID="{B0C416BB-52A6-43D9-ACF4-EC0F993A5310}" presName="hierRoot2" presStyleCnt="0">
        <dgm:presLayoutVars>
          <dgm:hierBranch/>
        </dgm:presLayoutVars>
      </dgm:prSet>
      <dgm:spPr/>
    </dgm:pt>
    <dgm:pt modelId="{58E0E5BA-FD25-492A-98AB-BF9644EA3BD1}" type="pres">
      <dgm:prSet presAssocID="{B0C416BB-52A6-43D9-ACF4-EC0F993A5310}" presName="rootComposite" presStyleCnt="0"/>
      <dgm:spPr/>
    </dgm:pt>
    <dgm:pt modelId="{EC1F5A75-6F6F-4CBD-B64A-423BA17764EF}" type="pres">
      <dgm:prSet presAssocID="{B0C416BB-52A6-43D9-ACF4-EC0F993A5310}" presName="rootText" presStyleLbl="node2" presStyleIdx="2" presStyleCnt="3">
        <dgm:presLayoutVars>
          <dgm:chPref val="3"/>
        </dgm:presLayoutVars>
      </dgm:prSet>
      <dgm:spPr/>
    </dgm:pt>
    <dgm:pt modelId="{69DD9191-6485-4756-AC7C-04B8992CC858}" type="pres">
      <dgm:prSet presAssocID="{B0C416BB-52A6-43D9-ACF4-EC0F993A5310}" presName="rootConnector" presStyleLbl="node2" presStyleIdx="2" presStyleCnt="3"/>
      <dgm:spPr/>
    </dgm:pt>
    <dgm:pt modelId="{F224ECFA-B77D-496C-992C-B5DD479C1AD2}" type="pres">
      <dgm:prSet presAssocID="{B0C416BB-52A6-43D9-ACF4-EC0F993A5310}" presName="hierChild4" presStyleCnt="0"/>
      <dgm:spPr/>
    </dgm:pt>
    <dgm:pt modelId="{FA0D5F31-AFBE-4F46-AC5C-70190E633F70}" type="pres">
      <dgm:prSet presAssocID="{B0C416BB-52A6-43D9-ACF4-EC0F993A5310}" presName="hierChild5" presStyleCnt="0"/>
      <dgm:spPr/>
    </dgm:pt>
    <dgm:pt modelId="{2B6C721C-4409-43D7-B1D2-8D90B38A56A9}" type="pres">
      <dgm:prSet presAssocID="{33DC854F-18E8-4A50-9C49-A9B65ED2BF4F}" presName="hierChild3" presStyleCnt="0"/>
      <dgm:spPr/>
    </dgm:pt>
  </dgm:ptLst>
  <dgm:cxnLst>
    <dgm:cxn modelId="{A1FDFF02-F579-4167-BBD9-FEA1CDE073C5}" srcId="{F7E73F0C-C75B-4D46-98A0-DF1356B43453}" destId="{33DC854F-18E8-4A50-9C49-A9B65ED2BF4F}" srcOrd="0" destOrd="0" parTransId="{980E2236-7C27-48A3-A90A-58F3E6F65A14}" sibTransId="{2B167C78-1222-4CF4-84F7-03B98F190EAF}"/>
    <dgm:cxn modelId="{505CFA16-EFFB-4ECD-A3A9-A704FB727351}" type="presOf" srcId="{33DC854F-18E8-4A50-9C49-A9B65ED2BF4F}" destId="{6C3197E6-1498-4C85-81CF-C24DBEDE41CC}" srcOrd="1" destOrd="0" presId="urn:microsoft.com/office/officeart/2005/8/layout/orgChart1"/>
    <dgm:cxn modelId="{1A9C3617-E354-4AF8-B42A-6F10922F0EC2}" type="presOf" srcId="{68FF7C6E-C9AD-4BC8-B37D-89F2A576F73D}" destId="{0AEEB591-9AAB-4604-839F-49A8E1EC4283}" srcOrd="0" destOrd="0" presId="urn:microsoft.com/office/officeart/2005/8/layout/orgChart1"/>
    <dgm:cxn modelId="{046EB625-8729-4693-BD93-010218E298B8}" type="presOf" srcId="{B85EE5F8-140E-44B0-93AB-C3EA03B78232}" destId="{96658551-E846-4987-9EB9-839EB662E9B1}" srcOrd="0" destOrd="0" presId="urn:microsoft.com/office/officeart/2005/8/layout/orgChart1"/>
    <dgm:cxn modelId="{EFFFDE31-13BD-430B-85FB-20661ADC9EF5}" type="presOf" srcId="{F7E73F0C-C75B-4D46-98A0-DF1356B43453}" destId="{699974F4-4AD9-467C-B09E-C7D247EBF0B5}" srcOrd="0" destOrd="0" presId="urn:microsoft.com/office/officeart/2005/8/layout/orgChart1"/>
    <dgm:cxn modelId="{ADE16532-693C-40D5-B389-DA10881F1CF4}" srcId="{33DC854F-18E8-4A50-9C49-A9B65ED2BF4F}" destId="{00F3FC96-6C9F-43A5-941A-321DC73174DC}" srcOrd="1" destOrd="0" parTransId="{C5E3C92B-0E00-41A2-92EE-4E1055DB5E2F}" sibTransId="{2F2388AB-BE1A-4F05-93C0-23BF6A5D9B9F}"/>
    <dgm:cxn modelId="{B82ECF39-D635-46EC-B236-D6C804FDB5DC}" type="presOf" srcId="{B0C416BB-52A6-43D9-ACF4-EC0F993A5310}" destId="{EC1F5A75-6F6F-4CBD-B64A-423BA17764EF}" srcOrd="0" destOrd="0" presId="urn:microsoft.com/office/officeart/2005/8/layout/orgChart1"/>
    <dgm:cxn modelId="{F8E1AF43-FB66-46C6-AAF2-7A0078ACCB8E}" type="presOf" srcId="{00F3FC96-6C9F-43A5-941A-321DC73174DC}" destId="{D815D875-053C-49F8-BC8F-C49FC4661C49}" srcOrd="0" destOrd="0" presId="urn:microsoft.com/office/officeart/2005/8/layout/orgChart1"/>
    <dgm:cxn modelId="{0CC7D768-A85C-4B33-8B2E-1416C5D4F983}" type="presOf" srcId="{C5E3C92B-0E00-41A2-92EE-4E1055DB5E2F}" destId="{45BAD538-9681-4395-BA03-56E21E2E52E4}" srcOrd="0" destOrd="0" presId="urn:microsoft.com/office/officeart/2005/8/layout/orgChart1"/>
    <dgm:cxn modelId="{38B1794A-4224-4A3A-84C4-A75506343674}" type="presOf" srcId="{444AB6DE-5671-4228-AFF1-83E5CB5C706A}" destId="{C238A35E-D564-43AD-9AC1-AC74C2D2D298}" srcOrd="0" destOrd="0" presId="urn:microsoft.com/office/officeart/2005/8/layout/orgChart1"/>
    <dgm:cxn modelId="{B794DA79-9CB3-4B41-B7E3-5F77F9EB1A24}" srcId="{33DC854F-18E8-4A50-9C49-A9B65ED2BF4F}" destId="{B0C416BB-52A6-43D9-ACF4-EC0F993A5310}" srcOrd="2" destOrd="0" parTransId="{68FF7C6E-C9AD-4BC8-B37D-89F2A576F73D}" sibTransId="{C6930202-74DE-43C8-B24F-03C688A61198}"/>
    <dgm:cxn modelId="{E3BF1F90-5C6E-4C25-B930-39E3F7D68CDD}" type="presOf" srcId="{B0C416BB-52A6-43D9-ACF4-EC0F993A5310}" destId="{69DD9191-6485-4756-AC7C-04B8992CC858}" srcOrd="1" destOrd="0" presId="urn:microsoft.com/office/officeart/2005/8/layout/orgChart1"/>
    <dgm:cxn modelId="{555C85A8-5AC9-40A2-92EC-79829332E047}" type="presOf" srcId="{B85EE5F8-140E-44B0-93AB-C3EA03B78232}" destId="{A747B53C-0D4E-444F-95F1-0B553F9C7CAC}" srcOrd="1" destOrd="0" presId="urn:microsoft.com/office/officeart/2005/8/layout/orgChart1"/>
    <dgm:cxn modelId="{2FBA65B6-A388-4656-BAD1-CB5842BC1B38}" type="presOf" srcId="{33DC854F-18E8-4A50-9C49-A9B65ED2BF4F}" destId="{E60F26B9-98F4-45B1-9B8B-E68ADD782D26}" srcOrd="0" destOrd="0" presId="urn:microsoft.com/office/officeart/2005/8/layout/orgChart1"/>
    <dgm:cxn modelId="{C5EC89C8-EE42-45DB-9C19-A42B4D85E93B}" type="presOf" srcId="{00F3FC96-6C9F-43A5-941A-321DC73174DC}" destId="{78FE9275-8179-4D55-B2B3-BCDC22290519}" srcOrd="1" destOrd="0" presId="urn:microsoft.com/office/officeart/2005/8/layout/orgChart1"/>
    <dgm:cxn modelId="{7B907BD3-7298-4F12-8231-BC1EFB6BD07A}" srcId="{33DC854F-18E8-4A50-9C49-A9B65ED2BF4F}" destId="{B85EE5F8-140E-44B0-93AB-C3EA03B78232}" srcOrd="0" destOrd="0" parTransId="{444AB6DE-5671-4228-AFF1-83E5CB5C706A}" sibTransId="{02FFBFC6-6FC4-4AB7-8813-3B35E0EE0FC3}"/>
    <dgm:cxn modelId="{CFB71C8E-6DC5-46B1-A6A9-316E9EBB82FF}" type="presParOf" srcId="{699974F4-4AD9-467C-B09E-C7D247EBF0B5}" destId="{EDE0D4F3-C93C-4A49-8E3B-98511A17AA8A}" srcOrd="0" destOrd="0" presId="urn:microsoft.com/office/officeart/2005/8/layout/orgChart1"/>
    <dgm:cxn modelId="{332F6C21-16A0-4121-8151-47A30F4455BD}" type="presParOf" srcId="{EDE0D4F3-C93C-4A49-8E3B-98511A17AA8A}" destId="{7151B83C-A5D3-4C4F-A64A-004F559CC313}" srcOrd="0" destOrd="0" presId="urn:microsoft.com/office/officeart/2005/8/layout/orgChart1"/>
    <dgm:cxn modelId="{594A4941-61C9-4DC4-9BA0-788047596A95}" type="presParOf" srcId="{7151B83C-A5D3-4C4F-A64A-004F559CC313}" destId="{E60F26B9-98F4-45B1-9B8B-E68ADD782D26}" srcOrd="0" destOrd="0" presId="urn:microsoft.com/office/officeart/2005/8/layout/orgChart1"/>
    <dgm:cxn modelId="{EF9BA41D-803A-4B60-B26E-17A189FA6C30}" type="presParOf" srcId="{7151B83C-A5D3-4C4F-A64A-004F559CC313}" destId="{6C3197E6-1498-4C85-81CF-C24DBEDE41CC}" srcOrd="1" destOrd="0" presId="urn:microsoft.com/office/officeart/2005/8/layout/orgChart1"/>
    <dgm:cxn modelId="{0FE9BA7A-5BFF-4784-A0F9-9429FCC12C0B}" type="presParOf" srcId="{EDE0D4F3-C93C-4A49-8E3B-98511A17AA8A}" destId="{BCAA4C7A-F469-4048-943E-ABAF5A19E03F}" srcOrd="1" destOrd="0" presId="urn:microsoft.com/office/officeart/2005/8/layout/orgChart1"/>
    <dgm:cxn modelId="{FC1F34D0-61B6-4FE8-A4D0-3E977D0755E2}" type="presParOf" srcId="{BCAA4C7A-F469-4048-943E-ABAF5A19E03F}" destId="{C238A35E-D564-43AD-9AC1-AC74C2D2D298}" srcOrd="0" destOrd="0" presId="urn:microsoft.com/office/officeart/2005/8/layout/orgChart1"/>
    <dgm:cxn modelId="{FC003C63-B0B4-4D0E-B0FB-91D0757E57F5}" type="presParOf" srcId="{BCAA4C7A-F469-4048-943E-ABAF5A19E03F}" destId="{452F4BE5-86E0-4348-B801-C0638FBC42CF}" srcOrd="1" destOrd="0" presId="urn:microsoft.com/office/officeart/2005/8/layout/orgChart1"/>
    <dgm:cxn modelId="{B792CF42-E8E2-4ED9-8595-15554075E4B6}" type="presParOf" srcId="{452F4BE5-86E0-4348-B801-C0638FBC42CF}" destId="{245FD37F-7173-4D84-A50C-EB384C33A979}" srcOrd="0" destOrd="0" presId="urn:microsoft.com/office/officeart/2005/8/layout/orgChart1"/>
    <dgm:cxn modelId="{0B41205C-0ADC-4218-9DE0-71F830BDC140}" type="presParOf" srcId="{245FD37F-7173-4D84-A50C-EB384C33A979}" destId="{96658551-E846-4987-9EB9-839EB662E9B1}" srcOrd="0" destOrd="0" presId="urn:microsoft.com/office/officeart/2005/8/layout/orgChart1"/>
    <dgm:cxn modelId="{FC53D72A-EEBF-449B-8C1D-B16B38775A5F}" type="presParOf" srcId="{245FD37F-7173-4D84-A50C-EB384C33A979}" destId="{A747B53C-0D4E-444F-95F1-0B553F9C7CAC}" srcOrd="1" destOrd="0" presId="urn:microsoft.com/office/officeart/2005/8/layout/orgChart1"/>
    <dgm:cxn modelId="{5FB16792-90E7-4806-9424-E494245DDBAD}" type="presParOf" srcId="{452F4BE5-86E0-4348-B801-C0638FBC42CF}" destId="{F8FFF291-4F4D-4BAD-B076-60E418DE159F}" srcOrd="1" destOrd="0" presId="urn:microsoft.com/office/officeart/2005/8/layout/orgChart1"/>
    <dgm:cxn modelId="{44EF78E5-EF61-482A-BDE0-B715AA6377C1}" type="presParOf" srcId="{452F4BE5-86E0-4348-B801-C0638FBC42CF}" destId="{F60EA6FC-800A-42CB-9CDB-0CBEF2C31406}" srcOrd="2" destOrd="0" presId="urn:microsoft.com/office/officeart/2005/8/layout/orgChart1"/>
    <dgm:cxn modelId="{CBC203A4-945C-4F85-8084-9628F9FCB238}" type="presParOf" srcId="{BCAA4C7A-F469-4048-943E-ABAF5A19E03F}" destId="{45BAD538-9681-4395-BA03-56E21E2E52E4}" srcOrd="2" destOrd="0" presId="urn:microsoft.com/office/officeart/2005/8/layout/orgChart1"/>
    <dgm:cxn modelId="{F8D23191-CFB0-46BC-B41C-0DB614E3891F}" type="presParOf" srcId="{BCAA4C7A-F469-4048-943E-ABAF5A19E03F}" destId="{578C0CA6-9DDF-426F-A4FF-01D763BB4AB3}" srcOrd="3" destOrd="0" presId="urn:microsoft.com/office/officeart/2005/8/layout/orgChart1"/>
    <dgm:cxn modelId="{278C2F73-B8E9-4902-9EFD-C9A8080A58E2}" type="presParOf" srcId="{578C0CA6-9DDF-426F-A4FF-01D763BB4AB3}" destId="{C2D871FF-D913-471F-8E30-C7EA5FD78762}" srcOrd="0" destOrd="0" presId="urn:microsoft.com/office/officeart/2005/8/layout/orgChart1"/>
    <dgm:cxn modelId="{D1EEB69F-A0BD-4A16-B3B8-9211A51485D2}" type="presParOf" srcId="{C2D871FF-D913-471F-8E30-C7EA5FD78762}" destId="{D815D875-053C-49F8-BC8F-C49FC4661C49}" srcOrd="0" destOrd="0" presId="urn:microsoft.com/office/officeart/2005/8/layout/orgChart1"/>
    <dgm:cxn modelId="{67A1F90A-670D-43C7-83E7-14BF5B958997}" type="presParOf" srcId="{C2D871FF-D913-471F-8E30-C7EA5FD78762}" destId="{78FE9275-8179-4D55-B2B3-BCDC22290519}" srcOrd="1" destOrd="0" presId="urn:microsoft.com/office/officeart/2005/8/layout/orgChart1"/>
    <dgm:cxn modelId="{A4785999-EF35-4E61-A259-289CC835E416}" type="presParOf" srcId="{578C0CA6-9DDF-426F-A4FF-01D763BB4AB3}" destId="{BE596D7D-2C18-46EC-8F83-B892D6DDE9A6}" srcOrd="1" destOrd="0" presId="urn:microsoft.com/office/officeart/2005/8/layout/orgChart1"/>
    <dgm:cxn modelId="{63C1A392-DF03-4B56-ADCA-412F8A150343}" type="presParOf" srcId="{578C0CA6-9DDF-426F-A4FF-01D763BB4AB3}" destId="{4574261D-68A1-4E57-9137-012D867E0EDC}" srcOrd="2" destOrd="0" presId="urn:microsoft.com/office/officeart/2005/8/layout/orgChart1"/>
    <dgm:cxn modelId="{C9DA0FD0-9021-4E27-83C8-15DC7D330846}" type="presParOf" srcId="{BCAA4C7A-F469-4048-943E-ABAF5A19E03F}" destId="{0AEEB591-9AAB-4604-839F-49A8E1EC4283}" srcOrd="4" destOrd="0" presId="urn:microsoft.com/office/officeart/2005/8/layout/orgChart1"/>
    <dgm:cxn modelId="{FCBC5189-8C5F-4553-B99A-0E7383F1E6B4}" type="presParOf" srcId="{BCAA4C7A-F469-4048-943E-ABAF5A19E03F}" destId="{B783420D-3B2C-4466-8873-DECD52499927}" srcOrd="5" destOrd="0" presId="urn:microsoft.com/office/officeart/2005/8/layout/orgChart1"/>
    <dgm:cxn modelId="{FCCED1EC-72F6-4E4F-9747-136932495BA0}" type="presParOf" srcId="{B783420D-3B2C-4466-8873-DECD52499927}" destId="{58E0E5BA-FD25-492A-98AB-BF9644EA3BD1}" srcOrd="0" destOrd="0" presId="urn:microsoft.com/office/officeart/2005/8/layout/orgChart1"/>
    <dgm:cxn modelId="{1126A114-6F99-42DA-990C-72D11721CB03}" type="presParOf" srcId="{58E0E5BA-FD25-492A-98AB-BF9644EA3BD1}" destId="{EC1F5A75-6F6F-4CBD-B64A-423BA17764EF}" srcOrd="0" destOrd="0" presId="urn:microsoft.com/office/officeart/2005/8/layout/orgChart1"/>
    <dgm:cxn modelId="{9DBA0E4A-637C-413E-86B3-D25F5706D356}" type="presParOf" srcId="{58E0E5BA-FD25-492A-98AB-BF9644EA3BD1}" destId="{69DD9191-6485-4756-AC7C-04B8992CC858}" srcOrd="1" destOrd="0" presId="urn:microsoft.com/office/officeart/2005/8/layout/orgChart1"/>
    <dgm:cxn modelId="{1542767F-F160-47B3-A779-A8707C64395B}" type="presParOf" srcId="{B783420D-3B2C-4466-8873-DECD52499927}" destId="{F224ECFA-B77D-496C-992C-B5DD479C1AD2}" srcOrd="1" destOrd="0" presId="urn:microsoft.com/office/officeart/2005/8/layout/orgChart1"/>
    <dgm:cxn modelId="{7740CF0D-B8BD-4039-8A4E-7A17EBD47AEB}" type="presParOf" srcId="{B783420D-3B2C-4466-8873-DECD52499927}" destId="{FA0D5F31-AFBE-4F46-AC5C-70190E633F70}" srcOrd="2" destOrd="0" presId="urn:microsoft.com/office/officeart/2005/8/layout/orgChart1"/>
    <dgm:cxn modelId="{D23C00E2-C9FD-4AD8-8729-815E137D3C5A}" type="presParOf" srcId="{EDE0D4F3-C93C-4A49-8E3B-98511A17AA8A}" destId="{2B6C721C-4409-43D7-B1D2-8D90B38A56A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678D749-E04C-4D4E-994B-5C0F55F655CD}" type="doc">
      <dgm:prSet loTypeId="urn:microsoft.com/office/officeart/2005/8/layout/orgChart1" loCatId="hierarchy" qsTypeId="urn:microsoft.com/office/officeart/2005/8/quickstyle/simple1" qsCatId="simple" csTypeId="urn:microsoft.com/office/officeart/2005/8/colors/accent1_2" csCatId="accent1"/>
      <dgm:spPr/>
    </dgm:pt>
    <dgm:pt modelId="{E5625EAA-15B0-4875-89D1-42BC72BDC300}">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rPr>
            <a:t>Dust devils, hurricanes,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rPr>
            <a:t>and typhoons have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rPr>
            <a:t>twisting winds</a:t>
          </a:r>
        </a:p>
      </dgm:t>
    </dgm:pt>
    <dgm:pt modelId="{860B4DC7-4549-4C4D-B73C-E7930E68239F}" type="parTrans" cxnId="{D812799F-2CE3-4820-BB0F-7C76E1BB4015}">
      <dgm:prSet/>
      <dgm:spPr/>
    </dgm:pt>
    <dgm:pt modelId="{FBDCB492-C238-4679-943F-4D21BFD5E1BC}" type="sibTrans" cxnId="{D812799F-2CE3-4820-BB0F-7C76E1BB4015}">
      <dgm:prSet/>
      <dgm:spPr/>
    </dgm:pt>
    <dgm:pt modelId="{FFC0BD8F-2528-4C1E-9266-8A12F62E4157}">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rPr>
            <a:t>Whirling windstorms</a:t>
          </a:r>
        </a:p>
      </dgm:t>
    </dgm:pt>
    <dgm:pt modelId="{70730EE9-A287-4BB2-8FFF-6F472FB0C5FB}" type="parTrans" cxnId="{99BBEC11-2292-4E76-B3C4-9CC594203104}">
      <dgm:prSet/>
      <dgm:spPr/>
    </dgm:pt>
    <dgm:pt modelId="{CB235C72-7C7F-41FD-88F9-4CC49FF13F64}" type="sibTrans" cxnId="{99BBEC11-2292-4E76-B3C4-9CC594203104}">
      <dgm:prSet/>
      <dgm:spPr/>
    </dgm:pt>
    <dgm:pt modelId="{C699F7FF-155C-4917-95B0-1731ABB5AC20}">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b="0" i="0" u="none" strike="noStrike" cap="none" normalizeH="0" baseline="0">
            <a:ln>
              <a:noFill/>
            </a:ln>
            <a:solidFill>
              <a:schemeClr val="tx1"/>
            </a:solidFill>
            <a:effectLs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rPr>
            <a:t>Differ from tornadoes</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b="0" i="0" u="none" strike="noStrike" cap="none" normalizeH="0" baseline="0">
            <a:ln>
              <a:noFill/>
            </a:ln>
            <a:solidFill>
              <a:schemeClr val="tx1"/>
            </a:solidFill>
            <a:effectLst/>
          </a:endParaRPr>
        </a:p>
      </dgm:t>
    </dgm:pt>
    <dgm:pt modelId="{0D429E15-83FE-4DFB-A9E4-BD51BB8C4626}" type="parTrans" cxnId="{630F3153-B8A0-42FA-9C30-E39893E074CB}">
      <dgm:prSet/>
      <dgm:spPr/>
    </dgm:pt>
    <dgm:pt modelId="{DAA8E643-05AA-45D2-B340-B14B8E6C1A1F}" type="sibTrans" cxnId="{630F3153-B8A0-42FA-9C30-E39893E074CB}">
      <dgm:prSet/>
      <dgm:spPr/>
    </dgm:pt>
    <dgm:pt modelId="{B90F81B0-CC2F-4144-B23B-872B176DC911}" type="pres">
      <dgm:prSet presAssocID="{2678D749-E04C-4D4E-994B-5C0F55F655CD}" presName="hierChild1" presStyleCnt="0">
        <dgm:presLayoutVars>
          <dgm:orgChart val="1"/>
          <dgm:chPref val="1"/>
          <dgm:dir/>
          <dgm:animOne val="branch"/>
          <dgm:animLvl val="lvl"/>
          <dgm:resizeHandles/>
        </dgm:presLayoutVars>
      </dgm:prSet>
      <dgm:spPr/>
    </dgm:pt>
    <dgm:pt modelId="{89A26270-B8FB-4A66-A5DE-412D56A5022E}" type="pres">
      <dgm:prSet presAssocID="{E5625EAA-15B0-4875-89D1-42BC72BDC300}" presName="hierRoot1" presStyleCnt="0">
        <dgm:presLayoutVars>
          <dgm:hierBranch/>
        </dgm:presLayoutVars>
      </dgm:prSet>
      <dgm:spPr/>
    </dgm:pt>
    <dgm:pt modelId="{B86A9867-DD6B-4EF7-A64C-7A2FA3BF2171}" type="pres">
      <dgm:prSet presAssocID="{E5625EAA-15B0-4875-89D1-42BC72BDC300}" presName="rootComposite1" presStyleCnt="0"/>
      <dgm:spPr/>
    </dgm:pt>
    <dgm:pt modelId="{7AC6005D-CC20-419D-8EA8-D704257393BF}" type="pres">
      <dgm:prSet presAssocID="{E5625EAA-15B0-4875-89D1-42BC72BDC300}" presName="rootText1" presStyleLbl="node0" presStyleIdx="0" presStyleCnt="1">
        <dgm:presLayoutVars>
          <dgm:chPref val="3"/>
        </dgm:presLayoutVars>
      </dgm:prSet>
      <dgm:spPr/>
    </dgm:pt>
    <dgm:pt modelId="{CDD33B86-ED66-42FD-B0BB-B19831CEC6B5}" type="pres">
      <dgm:prSet presAssocID="{E5625EAA-15B0-4875-89D1-42BC72BDC300}" presName="rootConnector1" presStyleLbl="node1" presStyleIdx="0" presStyleCnt="0"/>
      <dgm:spPr/>
    </dgm:pt>
    <dgm:pt modelId="{FAD83D65-3D93-4FE4-A532-0E6FE0E06158}" type="pres">
      <dgm:prSet presAssocID="{E5625EAA-15B0-4875-89D1-42BC72BDC300}" presName="hierChild2" presStyleCnt="0"/>
      <dgm:spPr/>
    </dgm:pt>
    <dgm:pt modelId="{4D7B89D6-8A20-4059-97C2-A9C0DC77148E}" type="pres">
      <dgm:prSet presAssocID="{70730EE9-A287-4BB2-8FFF-6F472FB0C5FB}" presName="Name35" presStyleLbl="parChTrans1D2" presStyleIdx="0" presStyleCnt="2"/>
      <dgm:spPr/>
    </dgm:pt>
    <dgm:pt modelId="{D7FFDAC0-0DFF-41B3-9A42-506C03A354D8}" type="pres">
      <dgm:prSet presAssocID="{FFC0BD8F-2528-4C1E-9266-8A12F62E4157}" presName="hierRoot2" presStyleCnt="0">
        <dgm:presLayoutVars>
          <dgm:hierBranch/>
        </dgm:presLayoutVars>
      </dgm:prSet>
      <dgm:spPr/>
    </dgm:pt>
    <dgm:pt modelId="{25D06333-DA31-48D1-806E-DDEF0FAE48E9}" type="pres">
      <dgm:prSet presAssocID="{FFC0BD8F-2528-4C1E-9266-8A12F62E4157}" presName="rootComposite" presStyleCnt="0"/>
      <dgm:spPr/>
    </dgm:pt>
    <dgm:pt modelId="{C1B96E53-0DA4-4276-90CA-AC2E0D6C0CE2}" type="pres">
      <dgm:prSet presAssocID="{FFC0BD8F-2528-4C1E-9266-8A12F62E4157}" presName="rootText" presStyleLbl="node2" presStyleIdx="0" presStyleCnt="2">
        <dgm:presLayoutVars>
          <dgm:chPref val="3"/>
        </dgm:presLayoutVars>
      </dgm:prSet>
      <dgm:spPr/>
    </dgm:pt>
    <dgm:pt modelId="{AB3F9528-0856-4D3B-917C-ED33C4998393}" type="pres">
      <dgm:prSet presAssocID="{FFC0BD8F-2528-4C1E-9266-8A12F62E4157}" presName="rootConnector" presStyleLbl="node2" presStyleIdx="0" presStyleCnt="2"/>
      <dgm:spPr/>
    </dgm:pt>
    <dgm:pt modelId="{1F772AEF-7557-4484-953A-52584B541634}" type="pres">
      <dgm:prSet presAssocID="{FFC0BD8F-2528-4C1E-9266-8A12F62E4157}" presName="hierChild4" presStyleCnt="0"/>
      <dgm:spPr/>
    </dgm:pt>
    <dgm:pt modelId="{66C398E3-6956-4D07-9351-A91DEB59D5B9}" type="pres">
      <dgm:prSet presAssocID="{FFC0BD8F-2528-4C1E-9266-8A12F62E4157}" presName="hierChild5" presStyleCnt="0"/>
      <dgm:spPr/>
    </dgm:pt>
    <dgm:pt modelId="{1E961C8F-DCFE-479A-ADFF-6AA8FF68591B}" type="pres">
      <dgm:prSet presAssocID="{0D429E15-83FE-4DFB-A9E4-BD51BB8C4626}" presName="Name35" presStyleLbl="parChTrans1D2" presStyleIdx="1" presStyleCnt="2"/>
      <dgm:spPr/>
    </dgm:pt>
    <dgm:pt modelId="{B396689D-9DC2-4514-98DE-A229AFB8323B}" type="pres">
      <dgm:prSet presAssocID="{C699F7FF-155C-4917-95B0-1731ABB5AC20}" presName="hierRoot2" presStyleCnt="0">
        <dgm:presLayoutVars>
          <dgm:hierBranch/>
        </dgm:presLayoutVars>
      </dgm:prSet>
      <dgm:spPr/>
    </dgm:pt>
    <dgm:pt modelId="{9D53419F-518C-4CAC-8DB9-9F1CF268C027}" type="pres">
      <dgm:prSet presAssocID="{C699F7FF-155C-4917-95B0-1731ABB5AC20}" presName="rootComposite" presStyleCnt="0"/>
      <dgm:spPr/>
    </dgm:pt>
    <dgm:pt modelId="{BF011FD3-3592-41BE-81D2-B86E04B7B4E0}" type="pres">
      <dgm:prSet presAssocID="{C699F7FF-155C-4917-95B0-1731ABB5AC20}" presName="rootText" presStyleLbl="node2" presStyleIdx="1" presStyleCnt="2">
        <dgm:presLayoutVars>
          <dgm:chPref val="3"/>
        </dgm:presLayoutVars>
      </dgm:prSet>
      <dgm:spPr/>
    </dgm:pt>
    <dgm:pt modelId="{22F25B47-15F2-4E7E-918F-16B5455FC940}" type="pres">
      <dgm:prSet presAssocID="{C699F7FF-155C-4917-95B0-1731ABB5AC20}" presName="rootConnector" presStyleLbl="node2" presStyleIdx="1" presStyleCnt="2"/>
      <dgm:spPr/>
    </dgm:pt>
    <dgm:pt modelId="{5EDC55BB-2BCC-44C5-9547-DE22EEAC513A}" type="pres">
      <dgm:prSet presAssocID="{C699F7FF-155C-4917-95B0-1731ABB5AC20}" presName="hierChild4" presStyleCnt="0"/>
      <dgm:spPr/>
    </dgm:pt>
    <dgm:pt modelId="{83CCB2FB-0648-46D1-B646-6550912DFD2E}" type="pres">
      <dgm:prSet presAssocID="{C699F7FF-155C-4917-95B0-1731ABB5AC20}" presName="hierChild5" presStyleCnt="0"/>
      <dgm:spPr/>
    </dgm:pt>
    <dgm:pt modelId="{41B8119E-01C6-4A1E-9B48-0497533860E5}" type="pres">
      <dgm:prSet presAssocID="{E5625EAA-15B0-4875-89D1-42BC72BDC300}" presName="hierChild3" presStyleCnt="0"/>
      <dgm:spPr/>
    </dgm:pt>
  </dgm:ptLst>
  <dgm:cxnLst>
    <dgm:cxn modelId="{99BBEC11-2292-4E76-B3C4-9CC594203104}" srcId="{E5625EAA-15B0-4875-89D1-42BC72BDC300}" destId="{FFC0BD8F-2528-4C1E-9266-8A12F62E4157}" srcOrd="0" destOrd="0" parTransId="{70730EE9-A287-4BB2-8FFF-6F472FB0C5FB}" sibTransId="{CB235C72-7C7F-41FD-88F9-4CC49FF13F64}"/>
    <dgm:cxn modelId="{B6F9EE30-D801-4C45-AAE7-CE11C5628BBC}" type="presOf" srcId="{2678D749-E04C-4D4E-994B-5C0F55F655CD}" destId="{B90F81B0-CC2F-4144-B23B-872B176DC911}" srcOrd="0" destOrd="0" presId="urn:microsoft.com/office/officeart/2005/8/layout/orgChart1"/>
    <dgm:cxn modelId="{B5435B5E-CA7B-4147-A51D-4FFC212A8C14}" type="presOf" srcId="{FFC0BD8F-2528-4C1E-9266-8A12F62E4157}" destId="{C1B96E53-0DA4-4276-90CA-AC2E0D6C0CE2}" srcOrd="0" destOrd="0" presId="urn:microsoft.com/office/officeart/2005/8/layout/orgChart1"/>
    <dgm:cxn modelId="{C4E0294D-6404-4339-BCD2-2CB388FF43DD}" type="presOf" srcId="{E5625EAA-15B0-4875-89D1-42BC72BDC300}" destId="{7AC6005D-CC20-419D-8EA8-D704257393BF}" srcOrd="0" destOrd="0" presId="urn:microsoft.com/office/officeart/2005/8/layout/orgChart1"/>
    <dgm:cxn modelId="{D03ED86E-F290-426E-B220-DDB22A1EFE67}" type="presOf" srcId="{FFC0BD8F-2528-4C1E-9266-8A12F62E4157}" destId="{AB3F9528-0856-4D3B-917C-ED33C4998393}" srcOrd="1" destOrd="0" presId="urn:microsoft.com/office/officeart/2005/8/layout/orgChart1"/>
    <dgm:cxn modelId="{888C3652-37CD-47E8-BE98-8BA63C4D3897}" type="presOf" srcId="{E5625EAA-15B0-4875-89D1-42BC72BDC300}" destId="{CDD33B86-ED66-42FD-B0BB-B19831CEC6B5}" srcOrd="1" destOrd="0" presId="urn:microsoft.com/office/officeart/2005/8/layout/orgChart1"/>
    <dgm:cxn modelId="{630F3153-B8A0-42FA-9C30-E39893E074CB}" srcId="{E5625EAA-15B0-4875-89D1-42BC72BDC300}" destId="{C699F7FF-155C-4917-95B0-1731ABB5AC20}" srcOrd="1" destOrd="0" parTransId="{0D429E15-83FE-4DFB-A9E4-BD51BB8C4626}" sibTransId="{DAA8E643-05AA-45D2-B340-B14B8E6C1A1F}"/>
    <dgm:cxn modelId="{1629E97C-7D4C-4679-A809-33240DDE7C18}" type="presOf" srcId="{C699F7FF-155C-4917-95B0-1731ABB5AC20}" destId="{BF011FD3-3592-41BE-81D2-B86E04B7B4E0}" srcOrd="0" destOrd="0" presId="urn:microsoft.com/office/officeart/2005/8/layout/orgChart1"/>
    <dgm:cxn modelId="{D812799F-2CE3-4820-BB0F-7C76E1BB4015}" srcId="{2678D749-E04C-4D4E-994B-5C0F55F655CD}" destId="{E5625EAA-15B0-4875-89D1-42BC72BDC300}" srcOrd="0" destOrd="0" parTransId="{860B4DC7-4549-4C4D-B73C-E7930E68239F}" sibTransId="{FBDCB492-C238-4679-943F-4D21BFD5E1BC}"/>
    <dgm:cxn modelId="{3C2C45AE-E824-4587-9832-DE165217F566}" type="presOf" srcId="{C699F7FF-155C-4917-95B0-1731ABB5AC20}" destId="{22F25B47-15F2-4E7E-918F-16B5455FC940}" srcOrd="1" destOrd="0" presId="urn:microsoft.com/office/officeart/2005/8/layout/orgChart1"/>
    <dgm:cxn modelId="{434D1FE5-26EE-4B96-9A22-5B0C09947199}" type="presOf" srcId="{0D429E15-83FE-4DFB-A9E4-BD51BB8C4626}" destId="{1E961C8F-DCFE-479A-ADFF-6AA8FF68591B}" srcOrd="0" destOrd="0" presId="urn:microsoft.com/office/officeart/2005/8/layout/orgChart1"/>
    <dgm:cxn modelId="{B1502BEC-E0A8-428D-A363-473C47447F7E}" type="presOf" srcId="{70730EE9-A287-4BB2-8FFF-6F472FB0C5FB}" destId="{4D7B89D6-8A20-4059-97C2-A9C0DC77148E}" srcOrd="0" destOrd="0" presId="urn:microsoft.com/office/officeart/2005/8/layout/orgChart1"/>
    <dgm:cxn modelId="{9B155D4B-F431-45F3-AE0D-00170853F1C8}" type="presParOf" srcId="{B90F81B0-CC2F-4144-B23B-872B176DC911}" destId="{89A26270-B8FB-4A66-A5DE-412D56A5022E}" srcOrd="0" destOrd="0" presId="urn:microsoft.com/office/officeart/2005/8/layout/orgChart1"/>
    <dgm:cxn modelId="{72C24B80-8586-4AD4-ADE1-17E0A8E51449}" type="presParOf" srcId="{89A26270-B8FB-4A66-A5DE-412D56A5022E}" destId="{B86A9867-DD6B-4EF7-A64C-7A2FA3BF2171}" srcOrd="0" destOrd="0" presId="urn:microsoft.com/office/officeart/2005/8/layout/orgChart1"/>
    <dgm:cxn modelId="{BEC7D43C-B069-4EBC-A2D5-16340A978B11}" type="presParOf" srcId="{B86A9867-DD6B-4EF7-A64C-7A2FA3BF2171}" destId="{7AC6005D-CC20-419D-8EA8-D704257393BF}" srcOrd="0" destOrd="0" presId="urn:microsoft.com/office/officeart/2005/8/layout/orgChart1"/>
    <dgm:cxn modelId="{7E0718C1-18D6-46ED-9BC2-6C09C03831C5}" type="presParOf" srcId="{B86A9867-DD6B-4EF7-A64C-7A2FA3BF2171}" destId="{CDD33B86-ED66-42FD-B0BB-B19831CEC6B5}" srcOrd="1" destOrd="0" presId="urn:microsoft.com/office/officeart/2005/8/layout/orgChart1"/>
    <dgm:cxn modelId="{8FCE2200-DF36-4FA4-AB98-2214DAC978CD}" type="presParOf" srcId="{89A26270-B8FB-4A66-A5DE-412D56A5022E}" destId="{FAD83D65-3D93-4FE4-A532-0E6FE0E06158}" srcOrd="1" destOrd="0" presId="urn:microsoft.com/office/officeart/2005/8/layout/orgChart1"/>
    <dgm:cxn modelId="{C890CF8B-CA10-4601-B159-DA4547EF2152}" type="presParOf" srcId="{FAD83D65-3D93-4FE4-A532-0E6FE0E06158}" destId="{4D7B89D6-8A20-4059-97C2-A9C0DC77148E}" srcOrd="0" destOrd="0" presId="urn:microsoft.com/office/officeart/2005/8/layout/orgChart1"/>
    <dgm:cxn modelId="{A0BA1D08-80A9-4522-A081-0A8000DDCFCA}" type="presParOf" srcId="{FAD83D65-3D93-4FE4-A532-0E6FE0E06158}" destId="{D7FFDAC0-0DFF-41B3-9A42-506C03A354D8}" srcOrd="1" destOrd="0" presId="urn:microsoft.com/office/officeart/2005/8/layout/orgChart1"/>
    <dgm:cxn modelId="{2F90A124-BD79-4A48-BCD8-095D7762041A}" type="presParOf" srcId="{D7FFDAC0-0DFF-41B3-9A42-506C03A354D8}" destId="{25D06333-DA31-48D1-806E-DDEF0FAE48E9}" srcOrd="0" destOrd="0" presId="urn:microsoft.com/office/officeart/2005/8/layout/orgChart1"/>
    <dgm:cxn modelId="{E51CE1F8-184F-4F34-84BA-9263454B6742}" type="presParOf" srcId="{25D06333-DA31-48D1-806E-DDEF0FAE48E9}" destId="{C1B96E53-0DA4-4276-90CA-AC2E0D6C0CE2}" srcOrd="0" destOrd="0" presId="urn:microsoft.com/office/officeart/2005/8/layout/orgChart1"/>
    <dgm:cxn modelId="{43E67F11-6E25-474F-BE00-2AC37DA01A48}" type="presParOf" srcId="{25D06333-DA31-48D1-806E-DDEF0FAE48E9}" destId="{AB3F9528-0856-4D3B-917C-ED33C4998393}" srcOrd="1" destOrd="0" presId="urn:microsoft.com/office/officeart/2005/8/layout/orgChart1"/>
    <dgm:cxn modelId="{FF2DDF4B-F4DF-4B6E-A223-F8EC3BEAE32E}" type="presParOf" srcId="{D7FFDAC0-0DFF-41B3-9A42-506C03A354D8}" destId="{1F772AEF-7557-4484-953A-52584B541634}" srcOrd="1" destOrd="0" presId="urn:microsoft.com/office/officeart/2005/8/layout/orgChart1"/>
    <dgm:cxn modelId="{3C3379BD-E353-45B0-8E5A-81E7F7E1C366}" type="presParOf" srcId="{D7FFDAC0-0DFF-41B3-9A42-506C03A354D8}" destId="{66C398E3-6956-4D07-9351-A91DEB59D5B9}" srcOrd="2" destOrd="0" presId="urn:microsoft.com/office/officeart/2005/8/layout/orgChart1"/>
    <dgm:cxn modelId="{9F22C6A7-8B1B-4085-85AF-EAA45DCFAC79}" type="presParOf" srcId="{FAD83D65-3D93-4FE4-A532-0E6FE0E06158}" destId="{1E961C8F-DCFE-479A-ADFF-6AA8FF68591B}" srcOrd="2" destOrd="0" presId="urn:microsoft.com/office/officeart/2005/8/layout/orgChart1"/>
    <dgm:cxn modelId="{0A72AC1A-8139-459A-BA36-8A04EAA31CDF}" type="presParOf" srcId="{FAD83D65-3D93-4FE4-A532-0E6FE0E06158}" destId="{B396689D-9DC2-4514-98DE-A229AFB8323B}" srcOrd="3" destOrd="0" presId="urn:microsoft.com/office/officeart/2005/8/layout/orgChart1"/>
    <dgm:cxn modelId="{8074130A-F072-457C-8734-6F5C6BE19753}" type="presParOf" srcId="{B396689D-9DC2-4514-98DE-A229AFB8323B}" destId="{9D53419F-518C-4CAC-8DB9-9F1CF268C027}" srcOrd="0" destOrd="0" presId="urn:microsoft.com/office/officeart/2005/8/layout/orgChart1"/>
    <dgm:cxn modelId="{B8C9024A-971A-4A04-9834-82D2033CD2C4}" type="presParOf" srcId="{9D53419F-518C-4CAC-8DB9-9F1CF268C027}" destId="{BF011FD3-3592-41BE-81D2-B86E04B7B4E0}" srcOrd="0" destOrd="0" presId="urn:microsoft.com/office/officeart/2005/8/layout/orgChart1"/>
    <dgm:cxn modelId="{A4EE2E84-934F-471A-8385-34591F2C5ADA}" type="presParOf" srcId="{9D53419F-518C-4CAC-8DB9-9F1CF268C027}" destId="{22F25B47-15F2-4E7E-918F-16B5455FC940}" srcOrd="1" destOrd="0" presId="urn:microsoft.com/office/officeart/2005/8/layout/orgChart1"/>
    <dgm:cxn modelId="{30CF351F-C94A-4438-90E6-587CFF8D962C}" type="presParOf" srcId="{B396689D-9DC2-4514-98DE-A229AFB8323B}" destId="{5EDC55BB-2BCC-44C5-9547-DE22EEAC513A}" srcOrd="1" destOrd="0" presId="urn:microsoft.com/office/officeart/2005/8/layout/orgChart1"/>
    <dgm:cxn modelId="{7F058C50-F5EB-45B7-B515-86309834F13A}" type="presParOf" srcId="{B396689D-9DC2-4514-98DE-A229AFB8323B}" destId="{83CCB2FB-0648-46D1-B646-6550912DFD2E}" srcOrd="2" destOrd="0" presId="urn:microsoft.com/office/officeart/2005/8/layout/orgChart1"/>
    <dgm:cxn modelId="{BEAADB89-2EAF-4EF3-A34C-806CEAE36B2D}" type="presParOf" srcId="{89A26270-B8FB-4A66-A5DE-412D56A5022E}" destId="{41B8119E-01C6-4A1E-9B48-0497533860E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5EC25F4-F1AB-4382-81AA-A29BFAA3EA49}" type="doc">
      <dgm:prSet loTypeId="urn:microsoft.com/office/officeart/2005/8/layout/orgChart1" loCatId="hierarchy" qsTypeId="urn:microsoft.com/office/officeart/2005/8/quickstyle/simple1" qsCatId="simple" csTypeId="urn:microsoft.com/office/officeart/2005/8/colors/accent1_2" csCatId="accent1"/>
      <dgm:spPr/>
    </dgm:pt>
    <dgm:pt modelId="{AD64D5B4-1787-43AD-81A9-CF226E1E3E61}">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rPr>
            <a:t>Dust devils are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rPr>
            <a:t>weakest of</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rPr>
            <a:t> swirling windstorms</a:t>
          </a:r>
        </a:p>
      </dgm:t>
    </dgm:pt>
    <dgm:pt modelId="{A3DE542A-EE93-4FFA-9231-6BA3924BE87C}" type="parTrans" cxnId="{4CC57541-E14E-48BE-98E9-BD1D77367401}">
      <dgm:prSet/>
      <dgm:spPr/>
    </dgm:pt>
    <dgm:pt modelId="{E6DD6D6E-DDC6-4C62-BF1C-142072C2AC8A}" type="sibTrans" cxnId="{4CC57541-E14E-48BE-98E9-BD1D77367401}">
      <dgm:prSet/>
      <dgm:spPr/>
    </dgm:pt>
    <dgm:pt modelId="{E5BFA51F-92D1-4EC0-B682-2A57A550AC54}">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rPr>
            <a:t>Less than 30 mph</a:t>
          </a:r>
        </a:p>
      </dgm:t>
    </dgm:pt>
    <dgm:pt modelId="{C091F471-6C81-4C85-AC64-0E30C78BA856}" type="parTrans" cxnId="{142DA34C-07BF-49A3-A64C-83DA7DCC2E81}">
      <dgm:prSet/>
      <dgm:spPr/>
    </dgm:pt>
    <dgm:pt modelId="{A1C3E1E2-2F8E-44D4-B91E-66D898035AED}" type="sibTrans" cxnId="{142DA34C-07BF-49A3-A64C-83DA7DCC2E81}">
      <dgm:prSet/>
      <dgm:spPr/>
    </dgm:pt>
    <dgm:pt modelId="{2E2248C6-3CD5-4B1C-BD81-83F520CD10E0}">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rPr>
            <a:t>Five ft. across</a:t>
          </a:r>
        </a:p>
      </dgm:t>
    </dgm:pt>
    <dgm:pt modelId="{D7734D92-89E8-4C1B-BB19-27C558102B25}" type="parTrans" cxnId="{E15FED19-DD62-4309-9703-E11DBDE0D9C4}">
      <dgm:prSet/>
      <dgm:spPr/>
    </dgm:pt>
    <dgm:pt modelId="{1866759D-B0E4-4A5E-8E94-585EC371D73B}" type="sibTrans" cxnId="{E15FED19-DD62-4309-9703-E11DBDE0D9C4}">
      <dgm:prSet/>
      <dgm:spPr/>
    </dgm:pt>
    <dgm:pt modelId="{D9B41F06-E4D8-4ADF-AB9B-940DFBB96A21}">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rPr>
            <a:t>Last minute or two</a:t>
          </a:r>
        </a:p>
      </dgm:t>
    </dgm:pt>
    <dgm:pt modelId="{D3784E8C-7547-44B7-8ED9-CB8CC5586369}" type="parTrans" cxnId="{5DCE6CA6-1B03-4192-9031-012FA887DE11}">
      <dgm:prSet/>
      <dgm:spPr/>
    </dgm:pt>
    <dgm:pt modelId="{4A2BDFD5-ED5B-4A08-BA34-678E08802A13}" type="sibTrans" cxnId="{5DCE6CA6-1B03-4192-9031-012FA887DE11}">
      <dgm:prSet/>
      <dgm:spPr/>
    </dgm:pt>
    <dgm:pt modelId="{3B7E6A74-79A5-4A25-AC11-FAD778C233DA}" type="pres">
      <dgm:prSet presAssocID="{25EC25F4-F1AB-4382-81AA-A29BFAA3EA49}" presName="hierChild1" presStyleCnt="0">
        <dgm:presLayoutVars>
          <dgm:orgChart val="1"/>
          <dgm:chPref val="1"/>
          <dgm:dir/>
          <dgm:animOne val="branch"/>
          <dgm:animLvl val="lvl"/>
          <dgm:resizeHandles/>
        </dgm:presLayoutVars>
      </dgm:prSet>
      <dgm:spPr/>
    </dgm:pt>
    <dgm:pt modelId="{DC59E1D0-23B1-46DA-B7FC-3EA31A729154}" type="pres">
      <dgm:prSet presAssocID="{AD64D5B4-1787-43AD-81A9-CF226E1E3E61}" presName="hierRoot1" presStyleCnt="0">
        <dgm:presLayoutVars>
          <dgm:hierBranch/>
        </dgm:presLayoutVars>
      </dgm:prSet>
      <dgm:spPr/>
    </dgm:pt>
    <dgm:pt modelId="{C5F154D1-A290-4460-BE93-089D475EB07B}" type="pres">
      <dgm:prSet presAssocID="{AD64D5B4-1787-43AD-81A9-CF226E1E3E61}" presName="rootComposite1" presStyleCnt="0"/>
      <dgm:spPr/>
    </dgm:pt>
    <dgm:pt modelId="{BF08F525-3CAA-40EC-B47C-7E67FEF4DF70}" type="pres">
      <dgm:prSet presAssocID="{AD64D5B4-1787-43AD-81A9-CF226E1E3E61}" presName="rootText1" presStyleLbl="node0" presStyleIdx="0" presStyleCnt="1">
        <dgm:presLayoutVars>
          <dgm:chPref val="3"/>
        </dgm:presLayoutVars>
      </dgm:prSet>
      <dgm:spPr/>
    </dgm:pt>
    <dgm:pt modelId="{EC99C674-1C34-4B31-B591-F326801174C6}" type="pres">
      <dgm:prSet presAssocID="{AD64D5B4-1787-43AD-81A9-CF226E1E3E61}" presName="rootConnector1" presStyleLbl="node1" presStyleIdx="0" presStyleCnt="0"/>
      <dgm:spPr/>
    </dgm:pt>
    <dgm:pt modelId="{8BCC8E56-168B-43ED-919A-CFB2CE6EC2AD}" type="pres">
      <dgm:prSet presAssocID="{AD64D5B4-1787-43AD-81A9-CF226E1E3E61}" presName="hierChild2" presStyleCnt="0"/>
      <dgm:spPr/>
    </dgm:pt>
    <dgm:pt modelId="{5DEBBF32-1EB9-4B1F-BE75-099B6AB422F1}" type="pres">
      <dgm:prSet presAssocID="{C091F471-6C81-4C85-AC64-0E30C78BA856}" presName="Name35" presStyleLbl="parChTrans1D2" presStyleIdx="0" presStyleCnt="3"/>
      <dgm:spPr/>
    </dgm:pt>
    <dgm:pt modelId="{70AB60F1-B1C2-4187-B645-1D331391BA7D}" type="pres">
      <dgm:prSet presAssocID="{E5BFA51F-92D1-4EC0-B682-2A57A550AC54}" presName="hierRoot2" presStyleCnt="0">
        <dgm:presLayoutVars>
          <dgm:hierBranch/>
        </dgm:presLayoutVars>
      </dgm:prSet>
      <dgm:spPr/>
    </dgm:pt>
    <dgm:pt modelId="{7CC62055-B589-450B-BC6F-4CC2F1D9197F}" type="pres">
      <dgm:prSet presAssocID="{E5BFA51F-92D1-4EC0-B682-2A57A550AC54}" presName="rootComposite" presStyleCnt="0"/>
      <dgm:spPr/>
    </dgm:pt>
    <dgm:pt modelId="{5D7A52EB-66DA-4920-8365-CE9084B6B60E}" type="pres">
      <dgm:prSet presAssocID="{E5BFA51F-92D1-4EC0-B682-2A57A550AC54}" presName="rootText" presStyleLbl="node2" presStyleIdx="0" presStyleCnt="3">
        <dgm:presLayoutVars>
          <dgm:chPref val="3"/>
        </dgm:presLayoutVars>
      </dgm:prSet>
      <dgm:spPr/>
    </dgm:pt>
    <dgm:pt modelId="{CDDC547B-7712-40B6-8EF1-B943A1293420}" type="pres">
      <dgm:prSet presAssocID="{E5BFA51F-92D1-4EC0-B682-2A57A550AC54}" presName="rootConnector" presStyleLbl="node2" presStyleIdx="0" presStyleCnt="3"/>
      <dgm:spPr/>
    </dgm:pt>
    <dgm:pt modelId="{709325BE-DAD2-4BF3-8273-2F008469D793}" type="pres">
      <dgm:prSet presAssocID="{E5BFA51F-92D1-4EC0-B682-2A57A550AC54}" presName="hierChild4" presStyleCnt="0"/>
      <dgm:spPr/>
    </dgm:pt>
    <dgm:pt modelId="{67821003-9BDC-48DC-B013-6400D831091A}" type="pres">
      <dgm:prSet presAssocID="{E5BFA51F-92D1-4EC0-B682-2A57A550AC54}" presName="hierChild5" presStyleCnt="0"/>
      <dgm:spPr/>
    </dgm:pt>
    <dgm:pt modelId="{04059789-7E5E-4F70-90B3-F819A6A4AD6F}" type="pres">
      <dgm:prSet presAssocID="{D7734D92-89E8-4C1B-BB19-27C558102B25}" presName="Name35" presStyleLbl="parChTrans1D2" presStyleIdx="1" presStyleCnt="3"/>
      <dgm:spPr/>
    </dgm:pt>
    <dgm:pt modelId="{F1B7EB37-4542-4760-ADB5-C9069D51F54A}" type="pres">
      <dgm:prSet presAssocID="{2E2248C6-3CD5-4B1C-BD81-83F520CD10E0}" presName="hierRoot2" presStyleCnt="0">
        <dgm:presLayoutVars>
          <dgm:hierBranch/>
        </dgm:presLayoutVars>
      </dgm:prSet>
      <dgm:spPr/>
    </dgm:pt>
    <dgm:pt modelId="{3D14DC12-3634-4C5A-80A2-14DFBB8FE73C}" type="pres">
      <dgm:prSet presAssocID="{2E2248C6-3CD5-4B1C-BD81-83F520CD10E0}" presName="rootComposite" presStyleCnt="0"/>
      <dgm:spPr/>
    </dgm:pt>
    <dgm:pt modelId="{B24EE5C9-E006-4D29-AC8B-2C60FA48340A}" type="pres">
      <dgm:prSet presAssocID="{2E2248C6-3CD5-4B1C-BD81-83F520CD10E0}" presName="rootText" presStyleLbl="node2" presStyleIdx="1" presStyleCnt="3">
        <dgm:presLayoutVars>
          <dgm:chPref val="3"/>
        </dgm:presLayoutVars>
      </dgm:prSet>
      <dgm:spPr/>
    </dgm:pt>
    <dgm:pt modelId="{2381C3B9-7181-4CDD-8A04-E325A00231BE}" type="pres">
      <dgm:prSet presAssocID="{2E2248C6-3CD5-4B1C-BD81-83F520CD10E0}" presName="rootConnector" presStyleLbl="node2" presStyleIdx="1" presStyleCnt="3"/>
      <dgm:spPr/>
    </dgm:pt>
    <dgm:pt modelId="{0D29D356-B890-454B-A84F-64EF56AB2D02}" type="pres">
      <dgm:prSet presAssocID="{2E2248C6-3CD5-4B1C-BD81-83F520CD10E0}" presName="hierChild4" presStyleCnt="0"/>
      <dgm:spPr/>
    </dgm:pt>
    <dgm:pt modelId="{92BB1EC7-C660-4E57-A0B7-61481E298F0A}" type="pres">
      <dgm:prSet presAssocID="{2E2248C6-3CD5-4B1C-BD81-83F520CD10E0}" presName="hierChild5" presStyleCnt="0"/>
      <dgm:spPr/>
    </dgm:pt>
    <dgm:pt modelId="{678BF9C6-3351-40B3-831B-5143983F7D78}" type="pres">
      <dgm:prSet presAssocID="{D3784E8C-7547-44B7-8ED9-CB8CC5586369}" presName="Name35" presStyleLbl="parChTrans1D2" presStyleIdx="2" presStyleCnt="3"/>
      <dgm:spPr/>
    </dgm:pt>
    <dgm:pt modelId="{5D7731E5-39E6-48BE-8B21-DC05CF481FB4}" type="pres">
      <dgm:prSet presAssocID="{D9B41F06-E4D8-4ADF-AB9B-940DFBB96A21}" presName="hierRoot2" presStyleCnt="0">
        <dgm:presLayoutVars>
          <dgm:hierBranch/>
        </dgm:presLayoutVars>
      </dgm:prSet>
      <dgm:spPr/>
    </dgm:pt>
    <dgm:pt modelId="{29178731-CAB9-485A-B758-BE0462E41A2D}" type="pres">
      <dgm:prSet presAssocID="{D9B41F06-E4D8-4ADF-AB9B-940DFBB96A21}" presName="rootComposite" presStyleCnt="0"/>
      <dgm:spPr/>
    </dgm:pt>
    <dgm:pt modelId="{EE97B828-856D-486C-B0F9-0CB8DA758A42}" type="pres">
      <dgm:prSet presAssocID="{D9B41F06-E4D8-4ADF-AB9B-940DFBB96A21}" presName="rootText" presStyleLbl="node2" presStyleIdx="2" presStyleCnt="3">
        <dgm:presLayoutVars>
          <dgm:chPref val="3"/>
        </dgm:presLayoutVars>
      </dgm:prSet>
      <dgm:spPr/>
    </dgm:pt>
    <dgm:pt modelId="{0F7756DC-6595-4BE9-A8F7-3DA2167DC637}" type="pres">
      <dgm:prSet presAssocID="{D9B41F06-E4D8-4ADF-AB9B-940DFBB96A21}" presName="rootConnector" presStyleLbl="node2" presStyleIdx="2" presStyleCnt="3"/>
      <dgm:spPr/>
    </dgm:pt>
    <dgm:pt modelId="{84070EF4-893B-4711-A4F0-2365B7947A3A}" type="pres">
      <dgm:prSet presAssocID="{D9B41F06-E4D8-4ADF-AB9B-940DFBB96A21}" presName="hierChild4" presStyleCnt="0"/>
      <dgm:spPr/>
    </dgm:pt>
    <dgm:pt modelId="{AB581C47-CEB9-4548-9A18-BFD892646F73}" type="pres">
      <dgm:prSet presAssocID="{D9B41F06-E4D8-4ADF-AB9B-940DFBB96A21}" presName="hierChild5" presStyleCnt="0"/>
      <dgm:spPr/>
    </dgm:pt>
    <dgm:pt modelId="{CAA727C5-EC48-4F54-BFB9-C7FC74EB4DE4}" type="pres">
      <dgm:prSet presAssocID="{AD64D5B4-1787-43AD-81A9-CF226E1E3E61}" presName="hierChild3" presStyleCnt="0"/>
      <dgm:spPr/>
    </dgm:pt>
  </dgm:ptLst>
  <dgm:cxnLst>
    <dgm:cxn modelId="{731EA505-B854-42EE-B4E5-EC76E41D3926}" type="presOf" srcId="{E5BFA51F-92D1-4EC0-B682-2A57A550AC54}" destId="{5D7A52EB-66DA-4920-8365-CE9084B6B60E}" srcOrd="0" destOrd="0" presId="urn:microsoft.com/office/officeart/2005/8/layout/orgChart1"/>
    <dgm:cxn modelId="{81AA4010-2E6D-4786-AD6C-EA383F30844D}" type="presOf" srcId="{2E2248C6-3CD5-4B1C-BD81-83F520CD10E0}" destId="{B24EE5C9-E006-4D29-AC8B-2C60FA48340A}" srcOrd="0" destOrd="0" presId="urn:microsoft.com/office/officeart/2005/8/layout/orgChart1"/>
    <dgm:cxn modelId="{B4845115-9E13-45BB-B2AC-62D5B7BD8281}" type="presOf" srcId="{E5BFA51F-92D1-4EC0-B682-2A57A550AC54}" destId="{CDDC547B-7712-40B6-8EF1-B943A1293420}" srcOrd="1" destOrd="0" presId="urn:microsoft.com/office/officeart/2005/8/layout/orgChart1"/>
    <dgm:cxn modelId="{E15FED19-DD62-4309-9703-E11DBDE0D9C4}" srcId="{AD64D5B4-1787-43AD-81A9-CF226E1E3E61}" destId="{2E2248C6-3CD5-4B1C-BD81-83F520CD10E0}" srcOrd="1" destOrd="0" parTransId="{D7734D92-89E8-4C1B-BB19-27C558102B25}" sibTransId="{1866759D-B0E4-4A5E-8E94-585EC371D73B}"/>
    <dgm:cxn modelId="{3FBC3F3B-8926-4208-99C4-647AF4F0CF3A}" type="presOf" srcId="{C091F471-6C81-4C85-AC64-0E30C78BA856}" destId="{5DEBBF32-1EB9-4B1F-BE75-099B6AB422F1}" srcOrd="0" destOrd="0" presId="urn:microsoft.com/office/officeart/2005/8/layout/orgChart1"/>
    <dgm:cxn modelId="{4CC57541-E14E-48BE-98E9-BD1D77367401}" srcId="{25EC25F4-F1AB-4382-81AA-A29BFAA3EA49}" destId="{AD64D5B4-1787-43AD-81A9-CF226E1E3E61}" srcOrd="0" destOrd="0" parTransId="{A3DE542A-EE93-4FFA-9231-6BA3924BE87C}" sibTransId="{E6DD6D6E-DDC6-4C62-BF1C-142072C2AC8A}"/>
    <dgm:cxn modelId="{95473D44-5BD3-4970-8650-3EAEB60C801B}" type="presOf" srcId="{D9B41F06-E4D8-4ADF-AB9B-940DFBB96A21}" destId="{0F7756DC-6595-4BE9-A8F7-3DA2167DC637}" srcOrd="1" destOrd="0" presId="urn:microsoft.com/office/officeart/2005/8/layout/orgChart1"/>
    <dgm:cxn modelId="{142DA34C-07BF-49A3-A64C-83DA7DCC2E81}" srcId="{AD64D5B4-1787-43AD-81A9-CF226E1E3E61}" destId="{E5BFA51F-92D1-4EC0-B682-2A57A550AC54}" srcOrd="0" destOrd="0" parTransId="{C091F471-6C81-4C85-AC64-0E30C78BA856}" sibTransId="{A1C3E1E2-2F8E-44D4-B91E-66D898035AED}"/>
    <dgm:cxn modelId="{0ED69D73-6FBF-43C7-B0B4-822B1A2AD070}" type="presOf" srcId="{2E2248C6-3CD5-4B1C-BD81-83F520CD10E0}" destId="{2381C3B9-7181-4CDD-8A04-E325A00231BE}" srcOrd="1" destOrd="0" presId="urn:microsoft.com/office/officeart/2005/8/layout/orgChart1"/>
    <dgm:cxn modelId="{A27ADB86-3BB2-4317-8244-BBE3A1D7C706}" type="presOf" srcId="{D7734D92-89E8-4C1B-BB19-27C558102B25}" destId="{04059789-7E5E-4F70-90B3-F819A6A4AD6F}" srcOrd="0" destOrd="0" presId="urn:microsoft.com/office/officeart/2005/8/layout/orgChart1"/>
    <dgm:cxn modelId="{86EC8295-ECE9-460B-ADD5-F9FBEAFCE069}" type="presOf" srcId="{AD64D5B4-1787-43AD-81A9-CF226E1E3E61}" destId="{EC99C674-1C34-4B31-B591-F326801174C6}" srcOrd="1" destOrd="0" presId="urn:microsoft.com/office/officeart/2005/8/layout/orgChart1"/>
    <dgm:cxn modelId="{E7392897-C35A-4B6E-8296-6A757E6E2F3C}" type="presOf" srcId="{AD64D5B4-1787-43AD-81A9-CF226E1E3E61}" destId="{BF08F525-3CAA-40EC-B47C-7E67FEF4DF70}" srcOrd="0" destOrd="0" presId="urn:microsoft.com/office/officeart/2005/8/layout/orgChart1"/>
    <dgm:cxn modelId="{5DCE6CA6-1B03-4192-9031-012FA887DE11}" srcId="{AD64D5B4-1787-43AD-81A9-CF226E1E3E61}" destId="{D9B41F06-E4D8-4ADF-AB9B-940DFBB96A21}" srcOrd="2" destOrd="0" parTransId="{D3784E8C-7547-44B7-8ED9-CB8CC5586369}" sibTransId="{4A2BDFD5-ED5B-4A08-BA34-678E08802A13}"/>
    <dgm:cxn modelId="{3C3A76AC-2431-45D2-B66A-9733D14BA5D4}" type="presOf" srcId="{D3784E8C-7547-44B7-8ED9-CB8CC5586369}" destId="{678BF9C6-3351-40B3-831B-5143983F7D78}" srcOrd="0" destOrd="0" presId="urn:microsoft.com/office/officeart/2005/8/layout/orgChart1"/>
    <dgm:cxn modelId="{11E581B4-6461-41DF-A6EA-8DDDE525E402}" type="presOf" srcId="{D9B41F06-E4D8-4ADF-AB9B-940DFBB96A21}" destId="{EE97B828-856D-486C-B0F9-0CB8DA758A42}" srcOrd="0" destOrd="0" presId="urn:microsoft.com/office/officeart/2005/8/layout/orgChart1"/>
    <dgm:cxn modelId="{39C40CF5-91B4-4E5B-AA30-F694ED17B360}" type="presOf" srcId="{25EC25F4-F1AB-4382-81AA-A29BFAA3EA49}" destId="{3B7E6A74-79A5-4A25-AC11-FAD778C233DA}" srcOrd="0" destOrd="0" presId="urn:microsoft.com/office/officeart/2005/8/layout/orgChart1"/>
    <dgm:cxn modelId="{DBEC821C-18E0-4295-B66B-037884FE0492}" type="presParOf" srcId="{3B7E6A74-79A5-4A25-AC11-FAD778C233DA}" destId="{DC59E1D0-23B1-46DA-B7FC-3EA31A729154}" srcOrd="0" destOrd="0" presId="urn:microsoft.com/office/officeart/2005/8/layout/orgChart1"/>
    <dgm:cxn modelId="{3BD1D6D3-A656-452B-9FC6-2EC15B2D6C0C}" type="presParOf" srcId="{DC59E1D0-23B1-46DA-B7FC-3EA31A729154}" destId="{C5F154D1-A290-4460-BE93-089D475EB07B}" srcOrd="0" destOrd="0" presId="urn:microsoft.com/office/officeart/2005/8/layout/orgChart1"/>
    <dgm:cxn modelId="{75727451-6FC5-49DB-A419-E05F8BAFF8FE}" type="presParOf" srcId="{C5F154D1-A290-4460-BE93-089D475EB07B}" destId="{BF08F525-3CAA-40EC-B47C-7E67FEF4DF70}" srcOrd="0" destOrd="0" presId="urn:microsoft.com/office/officeart/2005/8/layout/orgChart1"/>
    <dgm:cxn modelId="{819B2BCA-5A94-4C9D-9A15-1372A34983BB}" type="presParOf" srcId="{C5F154D1-A290-4460-BE93-089D475EB07B}" destId="{EC99C674-1C34-4B31-B591-F326801174C6}" srcOrd="1" destOrd="0" presId="urn:microsoft.com/office/officeart/2005/8/layout/orgChart1"/>
    <dgm:cxn modelId="{F0710DA7-C36C-425E-A680-3BEFA131E43C}" type="presParOf" srcId="{DC59E1D0-23B1-46DA-B7FC-3EA31A729154}" destId="{8BCC8E56-168B-43ED-919A-CFB2CE6EC2AD}" srcOrd="1" destOrd="0" presId="urn:microsoft.com/office/officeart/2005/8/layout/orgChart1"/>
    <dgm:cxn modelId="{933B28A5-D6D6-49FA-8ABE-1BC026C6FB78}" type="presParOf" srcId="{8BCC8E56-168B-43ED-919A-CFB2CE6EC2AD}" destId="{5DEBBF32-1EB9-4B1F-BE75-099B6AB422F1}" srcOrd="0" destOrd="0" presId="urn:microsoft.com/office/officeart/2005/8/layout/orgChart1"/>
    <dgm:cxn modelId="{3A5046B7-1BDF-4B34-91A6-AD5C0B231C0A}" type="presParOf" srcId="{8BCC8E56-168B-43ED-919A-CFB2CE6EC2AD}" destId="{70AB60F1-B1C2-4187-B645-1D331391BA7D}" srcOrd="1" destOrd="0" presId="urn:microsoft.com/office/officeart/2005/8/layout/orgChart1"/>
    <dgm:cxn modelId="{75A5C463-14F1-4116-A545-43D301293D2A}" type="presParOf" srcId="{70AB60F1-B1C2-4187-B645-1D331391BA7D}" destId="{7CC62055-B589-450B-BC6F-4CC2F1D9197F}" srcOrd="0" destOrd="0" presId="urn:microsoft.com/office/officeart/2005/8/layout/orgChart1"/>
    <dgm:cxn modelId="{B82E9E62-A21A-4BFF-9D19-BAE06FF2F81E}" type="presParOf" srcId="{7CC62055-B589-450B-BC6F-4CC2F1D9197F}" destId="{5D7A52EB-66DA-4920-8365-CE9084B6B60E}" srcOrd="0" destOrd="0" presId="urn:microsoft.com/office/officeart/2005/8/layout/orgChart1"/>
    <dgm:cxn modelId="{3D2A7640-8C44-49A6-ADDC-D7BBC5E824ED}" type="presParOf" srcId="{7CC62055-B589-450B-BC6F-4CC2F1D9197F}" destId="{CDDC547B-7712-40B6-8EF1-B943A1293420}" srcOrd="1" destOrd="0" presId="urn:microsoft.com/office/officeart/2005/8/layout/orgChart1"/>
    <dgm:cxn modelId="{8FCE766C-4F1B-419C-81ED-D968F519AAD3}" type="presParOf" srcId="{70AB60F1-B1C2-4187-B645-1D331391BA7D}" destId="{709325BE-DAD2-4BF3-8273-2F008469D793}" srcOrd="1" destOrd="0" presId="urn:microsoft.com/office/officeart/2005/8/layout/orgChart1"/>
    <dgm:cxn modelId="{41F49998-054F-4DFB-A66F-C93CAB0CCF8D}" type="presParOf" srcId="{70AB60F1-B1C2-4187-B645-1D331391BA7D}" destId="{67821003-9BDC-48DC-B013-6400D831091A}" srcOrd="2" destOrd="0" presId="urn:microsoft.com/office/officeart/2005/8/layout/orgChart1"/>
    <dgm:cxn modelId="{7A11F6D9-D0FE-4F37-B030-F2C76E5262D2}" type="presParOf" srcId="{8BCC8E56-168B-43ED-919A-CFB2CE6EC2AD}" destId="{04059789-7E5E-4F70-90B3-F819A6A4AD6F}" srcOrd="2" destOrd="0" presId="urn:microsoft.com/office/officeart/2005/8/layout/orgChart1"/>
    <dgm:cxn modelId="{CDDA7796-4A4A-431B-94F0-57C5B726283E}" type="presParOf" srcId="{8BCC8E56-168B-43ED-919A-CFB2CE6EC2AD}" destId="{F1B7EB37-4542-4760-ADB5-C9069D51F54A}" srcOrd="3" destOrd="0" presId="urn:microsoft.com/office/officeart/2005/8/layout/orgChart1"/>
    <dgm:cxn modelId="{91522449-8D45-4206-9257-D42C01391FD9}" type="presParOf" srcId="{F1B7EB37-4542-4760-ADB5-C9069D51F54A}" destId="{3D14DC12-3634-4C5A-80A2-14DFBB8FE73C}" srcOrd="0" destOrd="0" presId="urn:microsoft.com/office/officeart/2005/8/layout/orgChart1"/>
    <dgm:cxn modelId="{18CF9752-DEB4-466D-9208-085E4D1F3386}" type="presParOf" srcId="{3D14DC12-3634-4C5A-80A2-14DFBB8FE73C}" destId="{B24EE5C9-E006-4D29-AC8B-2C60FA48340A}" srcOrd="0" destOrd="0" presId="urn:microsoft.com/office/officeart/2005/8/layout/orgChart1"/>
    <dgm:cxn modelId="{34A56DFC-5F76-48F2-8251-4D3A2731646D}" type="presParOf" srcId="{3D14DC12-3634-4C5A-80A2-14DFBB8FE73C}" destId="{2381C3B9-7181-4CDD-8A04-E325A00231BE}" srcOrd="1" destOrd="0" presId="urn:microsoft.com/office/officeart/2005/8/layout/orgChart1"/>
    <dgm:cxn modelId="{BBD12166-E27F-4C37-A7BD-88296A4E71D0}" type="presParOf" srcId="{F1B7EB37-4542-4760-ADB5-C9069D51F54A}" destId="{0D29D356-B890-454B-A84F-64EF56AB2D02}" srcOrd="1" destOrd="0" presId="urn:microsoft.com/office/officeart/2005/8/layout/orgChart1"/>
    <dgm:cxn modelId="{7AB12CF8-00C7-497F-8D34-B54B39F52C75}" type="presParOf" srcId="{F1B7EB37-4542-4760-ADB5-C9069D51F54A}" destId="{92BB1EC7-C660-4E57-A0B7-61481E298F0A}" srcOrd="2" destOrd="0" presId="urn:microsoft.com/office/officeart/2005/8/layout/orgChart1"/>
    <dgm:cxn modelId="{8ABCC8E3-B7A3-42CB-A886-CB897554C56C}" type="presParOf" srcId="{8BCC8E56-168B-43ED-919A-CFB2CE6EC2AD}" destId="{678BF9C6-3351-40B3-831B-5143983F7D78}" srcOrd="4" destOrd="0" presId="urn:microsoft.com/office/officeart/2005/8/layout/orgChart1"/>
    <dgm:cxn modelId="{B0765A8D-62C8-41E0-9C3E-3D53A87D23B9}" type="presParOf" srcId="{8BCC8E56-168B-43ED-919A-CFB2CE6EC2AD}" destId="{5D7731E5-39E6-48BE-8B21-DC05CF481FB4}" srcOrd="5" destOrd="0" presId="urn:microsoft.com/office/officeart/2005/8/layout/orgChart1"/>
    <dgm:cxn modelId="{43F7804B-5B67-495F-957A-DF849805DE7F}" type="presParOf" srcId="{5D7731E5-39E6-48BE-8B21-DC05CF481FB4}" destId="{29178731-CAB9-485A-B758-BE0462E41A2D}" srcOrd="0" destOrd="0" presId="urn:microsoft.com/office/officeart/2005/8/layout/orgChart1"/>
    <dgm:cxn modelId="{D6ACFC4A-64CA-4F1F-ACE4-75C017D56F44}" type="presParOf" srcId="{29178731-CAB9-485A-B758-BE0462E41A2D}" destId="{EE97B828-856D-486C-B0F9-0CB8DA758A42}" srcOrd="0" destOrd="0" presId="urn:microsoft.com/office/officeart/2005/8/layout/orgChart1"/>
    <dgm:cxn modelId="{5F5152AC-52FC-4E7F-B4FF-F2B80CA2D5D8}" type="presParOf" srcId="{29178731-CAB9-485A-B758-BE0462E41A2D}" destId="{0F7756DC-6595-4BE9-A8F7-3DA2167DC637}" srcOrd="1" destOrd="0" presId="urn:microsoft.com/office/officeart/2005/8/layout/orgChart1"/>
    <dgm:cxn modelId="{27690098-8C47-4538-B71D-8BC8C37769B0}" type="presParOf" srcId="{5D7731E5-39E6-48BE-8B21-DC05CF481FB4}" destId="{84070EF4-893B-4711-A4F0-2365B7947A3A}" srcOrd="1" destOrd="0" presId="urn:microsoft.com/office/officeart/2005/8/layout/orgChart1"/>
    <dgm:cxn modelId="{D4B42E93-A8E1-443D-93DD-C3387C86E35A}" type="presParOf" srcId="{5D7731E5-39E6-48BE-8B21-DC05CF481FB4}" destId="{AB581C47-CEB9-4548-9A18-BFD892646F73}" srcOrd="2" destOrd="0" presId="urn:microsoft.com/office/officeart/2005/8/layout/orgChart1"/>
    <dgm:cxn modelId="{F47058A7-A359-4C28-8844-AC0091660137}" type="presParOf" srcId="{DC59E1D0-23B1-46DA-B7FC-3EA31A729154}" destId="{CAA727C5-EC48-4F54-BFB9-C7FC74EB4DE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4E1D67C-F21D-4FD8-8F2F-E2BABB5D707D}" type="doc">
      <dgm:prSet loTypeId="urn:microsoft.com/office/officeart/2005/8/layout/orgChart1" loCatId="hierarchy" qsTypeId="urn:microsoft.com/office/officeart/2005/8/quickstyle/simple1" qsCatId="simple" csTypeId="urn:microsoft.com/office/officeart/2005/8/colors/accent1_2" csCatId="accent1"/>
      <dgm:spPr/>
    </dgm:pt>
    <dgm:pt modelId="{27FAC09D-FEC1-4D93-917B-2123BB2FF2F4}">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rPr>
            <a:t>Hurricanes and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rPr>
            <a:t>typhoons are largest</a:t>
          </a:r>
        </a:p>
      </dgm:t>
    </dgm:pt>
    <dgm:pt modelId="{821CFA3A-514B-4D05-8C51-8A60385A4DA2}" type="parTrans" cxnId="{9912EFF8-20A5-44C4-AE8E-59DFC2D6582B}">
      <dgm:prSet/>
      <dgm:spPr/>
    </dgm:pt>
    <dgm:pt modelId="{7D1EE782-176D-4B82-AAA1-C4DCFF5F5E79}" type="sibTrans" cxnId="{9912EFF8-20A5-44C4-AE8E-59DFC2D6582B}">
      <dgm:prSet/>
      <dgm:spPr/>
    </dgm:pt>
    <dgm:pt modelId="{A07D407B-C232-4CAC-85D8-5E30636140FE}">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rPr>
            <a:t>Winds of 75-150 mph</a:t>
          </a:r>
        </a:p>
      </dgm:t>
    </dgm:pt>
    <dgm:pt modelId="{2010FDCE-43ED-44A2-A933-EA774D2E574A}" type="parTrans" cxnId="{52148E60-55E1-45CF-8B26-39BCA0CE031E}">
      <dgm:prSet/>
      <dgm:spPr/>
    </dgm:pt>
    <dgm:pt modelId="{263BBCD0-FE67-46D4-B641-BF13775A76C2}" type="sibTrans" cxnId="{52148E60-55E1-45CF-8B26-39BCA0CE031E}">
      <dgm:prSet/>
      <dgm:spPr/>
    </dgm:pt>
    <dgm:pt modelId="{04C77B90-A199-4E43-9E5D-49EEFD71651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rPr>
            <a:t>Several hundred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rPr>
            <a:t>miles wide</a:t>
          </a:r>
        </a:p>
      </dgm:t>
    </dgm:pt>
    <dgm:pt modelId="{FE6C66DA-62CB-4E88-99E0-111A799F78DB}" type="parTrans" cxnId="{E5730A08-9A6F-4FBC-8C84-A709A4088B44}">
      <dgm:prSet/>
      <dgm:spPr/>
    </dgm:pt>
    <dgm:pt modelId="{C25B6CAE-88D4-455B-BCAA-A2D1C5DB8964}" type="sibTrans" cxnId="{E5730A08-9A6F-4FBC-8C84-A709A4088B44}">
      <dgm:prSet/>
      <dgm:spPr/>
    </dgm:pt>
    <dgm:pt modelId="{332E0CAC-829D-4BB2-A0EC-03C6AF810B57}">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rPr>
            <a:t>Travel thousands of</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rPr>
            <a:t>miles, last for days</a:t>
          </a:r>
        </a:p>
      </dgm:t>
    </dgm:pt>
    <dgm:pt modelId="{C8A0A568-2562-467C-BA8C-DEFF24B4552D}" type="parTrans" cxnId="{673FB702-D3F9-48F8-BB6D-2E370B4951EE}">
      <dgm:prSet/>
      <dgm:spPr/>
    </dgm:pt>
    <dgm:pt modelId="{728E0D01-4844-4E0A-B577-4C91EDFA1750}" type="sibTrans" cxnId="{673FB702-D3F9-48F8-BB6D-2E370B4951EE}">
      <dgm:prSet/>
      <dgm:spPr/>
    </dgm:pt>
    <dgm:pt modelId="{B81C6D5D-51E9-4FA7-B0F2-C6013093DDA7}" type="pres">
      <dgm:prSet presAssocID="{A4E1D67C-F21D-4FD8-8F2F-E2BABB5D707D}" presName="hierChild1" presStyleCnt="0">
        <dgm:presLayoutVars>
          <dgm:orgChart val="1"/>
          <dgm:chPref val="1"/>
          <dgm:dir/>
          <dgm:animOne val="branch"/>
          <dgm:animLvl val="lvl"/>
          <dgm:resizeHandles/>
        </dgm:presLayoutVars>
      </dgm:prSet>
      <dgm:spPr/>
    </dgm:pt>
    <dgm:pt modelId="{27ED1252-C422-410E-9C54-F0E4693CCA72}" type="pres">
      <dgm:prSet presAssocID="{27FAC09D-FEC1-4D93-917B-2123BB2FF2F4}" presName="hierRoot1" presStyleCnt="0">
        <dgm:presLayoutVars>
          <dgm:hierBranch/>
        </dgm:presLayoutVars>
      </dgm:prSet>
      <dgm:spPr/>
    </dgm:pt>
    <dgm:pt modelId="{41DB8B6F-39FF-44FF-80D1-438C3B75E290}" type="pres">
      <dgm:prSet presAssocID="{27FAC09D-FEC1-4D93-917B-2123BB2FF2F4}" presName="rootComposite1" presStyleCnt="0"/>
      <dgm:spPr/>
    </dgm:pt>
    <dgm:pt modelId="{83796D29-F2AE-454F-A93B-C26C3C314EB1}" type="pres">
      <dgm:prSet presAssocID="{27FAC09D-FEC1-4D93-917B-2123BB2FF2F4}" presName="rootText1" presStyleLbl="node0" presStyleIdx="0" presStyleCnt="1">
        <dgm:presLayoutVars>
          <dgm:chPref val="3"/>
        </dgm:presLayoutVars>
      </dgm:prSet>
      <dgm:spPr/>
    </dgm:pt>
    <dgm:pt modelId="{9BFD092A-7E00-4C83-BDB0-CB00085CF7B2}" type="pres">
      <dgm:prSet presAssocID="{27FAC09D-FEC1-4D93-917B-2123BB2FF2F4}" presName="rootConnector1" presStyleLbl="node1" presStyleIdx="0" presStyleCnt="0"/>
      <dgm:spPr/>
    </dgm:pt>
    <dgm:pt modelId="{7F26ECC0-645D-4DA5-80D0-5E8A593D02D5}" type="pres">
      <dgm:prSet presAssocID="{27FAC09D-FEC1-4D93-917B-2123BB2FF2F4}" presName="hierChild2" presStyleCnt="0"/>
      <dgm:spPr/>
    </dgm:pt>
    <dgm:pt modelId="{F7DC5987-788E-4225-A8E2-FF15C0EE93A7}" type="pres">
      <dgm:prSet presAssocID="{2010FDCE-43ED-44A2-A933-EA774D2E574A}" presName="Name35" presStyleLbl="parChTrans1D2" presStyleIdx="0" presStyleCnt="3"/>
      <dgm:spPr/>
    </dgm:pt>
    <dgm:pt modelId="{5158D872-BA56-4882-B386-350DF89CB2B6}" type="pres">
      <dgm:prSet presAssocID="{A07D407B-C232-4CAC-85D8-5E30636140FE}" presName="hierRoot2" presStyleCnt="0">
        <dgm:presLayoutVars>
          <dgm:hierBranch/>
        </dgm:presLayoutVars>
      </dgm:prSet>
      <dgm:spPr/>
    </dgm:pt>
    <dgm:pt modelId="{9BC20BC3-05D2-47C6-863C-FE40BC503784}" type="pres">
      <dgm:prSet presAssocID="{A07D407B-C232-4CAC-85D8-5E30636140FE}" presName="rootComposite" presStyleCnt="0"/>
      <dgm:spPr/>
    </dgm:pt>
    <dgm:pt modelId="{407F0E88-DB36-46D9-86EC-74E3B1F4ED7D}" type="pres">
      <dgm:prSet presAssocID="{A07D407B-C232-4CAC-85D8-5E30636140FE}" presName="rootText" presStyleLbl="node2" presStyleIdx="0" presStyleCnt="3">
        <dgm:presLayoutVars>
          <dgm:chPref val="3"/>
        </dgm:presLayoutVars>
      </dgm:prSet>
      <dgm:spPr/>
    </dgm:pt>
    <dgm:pt modelId="{DCA83E1B-DB93-4E21-8128-93C018513361}" type="pres">
      <dgm:prSet presAssocID="{A07D407B-C232-4CAC-85D8-5E30636140FE}" presName="rootConnector" presStyleLbl="node2" presStyleIdx="0" presStyleCnt="3"/>
      <dgm:spPr/>
    </dgm:pt>
    <dgm:pt modelId="{626CE97A-CAF5-4524-82CA-D4C082E9F660}" type="pres">
      <dgm:prSet presAssocID="{A07D407B-C232-4CAC-85D8-5E30636140FE}" presName="hierChild4" presStyleCnt="0"/>
      <dgm:spPr/>
    </dgm:pt>
    <dgm:pt modelId="{EBD1E7FF-432D-4D52-86C1-386AB02E020B}" type="pres">
      <dgm:prSet presAssocID="{A07D407B-C232-4CAC-85D8-5E30636140FE}" presName="hierChild5" presStyleCnt="0"/>
      <dgm:spPr/>
    </dgm:pt>
    <dgm:pt modelId="{D8A3AE9D-31E7-4660-8F8F-554F2A7C3879}" type="pres">
      <dgm:prSet presAssocID="{FE6C66DA-62CB-4E88-99E0-111A799F78DB}" presName="Name35" presStyleLbl="parChTrans1D2" presStyleIdx="1" presStyleCnt="3"/>
      <dgm:spPr/>
    </dgm:pt>
    <dgm:pt modelId="{CC7727D3-2B8C-4F59-911A-D983492421D4}" type="pres">
      <dgm:prSet presAssocID="{04C77B90-A199-4E43-9E5D-49EEFD71651F}" presName="hierRoot2" presStyleCnt="0">
        <dgm:presLayoutVars>
          <dgm:hierBranch/>
        </dgm:presLayoutVars>
      </dgm:prSet>
      <dgm:spPr/>
    </dgm:pt>
    <dgm:pt modelId="{C3DEF2F5-BB39-4BFC-8930-FD0F4277E658}" type="pres">
      <dgm:prSet presAssocID="{04C77B90-A199-4E43-9E5D-49EEFD71651F}" presName="rootComposite" presStyleCnt="0"/>
      <dgm:spPr/>
    </dgm:pt>
    <dgm:pt modelId="{90B0FD40-ADD7-41E9-8A33-EE248F419FC6}" type="pres">
      <dgm:prSet presAssocID="{04C77B90-A199-4E43-9E5D-49EEFD71651F}" presName="rootText" presStyleLbl="node2" presStyleIdx="1" presStyleCnt="3">
        <dgm:presLayoutVars>
          <dgm:chPref val="3"/>
        </dgm:presLayoutVars>
      </dgm:prSet>
      <dgm:spPr/>
    </dgm:pt>
    <dgm:pt modelId="{AD6EF61B-6537-4E92-8776-B6A2D6342B9F}" type="pres">
      <dgm:prSet presAssocID="{04C77B90-A199-4E43-9E5D-49EEFD71651F}" presName="rootConnector" presStyleLbl="node2" presStyleIdx="1" presStyleCnt="3"/>
      <dgm:spPr/>
    </dgm:pt>
    <dgm:pt modelId="{D1F35CCA-FCB2-4274-9DAE-AEAC567B5B59}" type="pres">
      <dgm:prSet presAssocID="{04C77B90-A199-4E43-9E5D-49EEFD71651F}" presName="hierChild4" presStyleCnt="0"/>
      <dgm:spPr/>
    </dgm:pt>
    <dgm:pt modelId="{C4873074-9C34-4790-8C7D-628EC1EC51D4}" type="pres">
      <dgm:prSet presAssocID="{04C77B90-A199-4E43-9E5D-49EEFD71651F}" presName="hierChild5" presStyleCnt="0"/>
      <dgm:spPr/>
    </dgm:pt>
    <dgm:pt modelId="{C947E487-7E02-48D0-9FEA-A23F0D2FB082}" type="pres">
      <dgm:prSet presAssocID="{C8A0A568-2562-467C-BA8C-DEFF24B4552D}" presName="Name35" presStyleLbl="parChTrans1D2" presStyleIdx="2" presStyleCnt="3"/>
      <dgm:spPr/>
    </dgm:pt>
    <dgm:pt modelId="{DC9530E9-82EA-467E-802C-5D475109FFB6}" type="pres">
      <dgm:prSet presAssocID="{332E0CAC-829D-4BB2-A0EC-03C6AF810B57}" presName="hierRoot2" presStyleCnt="0">
        <dgm:presLayoutVars>
          <dgm:hierBranch/>
        </dgm:presLayoutVars>
      </dgm:prSet>
      <dgm:spPr/>
    </dgm:pt>
    <dgm:pt modelId="{F9B2CF81-7838-4892-B1E2-E68F53156BA7}" type="pres">
      <dgm:prSet presAssocID="{332E0CAC-829D-4BB2-A0EC-03C6AF810B57}" presName="rootComposite" presStyleCnt="0"/>
      <dgm:spPr/>
    </dgm:pt>
    <dgm:pt modelId="{D53C2E48-3210-429D-87A0-BC2FB7862681}" type="pres">
      <dgm:prSet presAssocID="{332E0CAC-829D-4BB2-A0EC-03C6AF810B57}" presName="rootText" presStyleLbl="node2" presStyleIdx="2" presStyleCnt="3">
        <dgm:presLayoutVars>
          <dgm:chPref val="3"/>
        </dgm:presLayoutVars>
      </dgm:prSet>
      <dgm:spPr/>
    </dgm:pt>
    <dgm:pt modelId="{F77928C2-BE03-48C8-907A-E2EE8C3DEA03}" type="pres">
      <dgm:prSet presAssocID="{332E0CAC-829D-4BB2-A0EC-03C6AF810B57}" presName="rootConnector" presStyleLbl="node2" presStyleIdx="2" presStyleCnt="3"/>
      <dgm:spPr/>
    </dgm:pt>
    <dgm:pt modelId="{D1F5DBD5-76D2-4477-B340-4CBBEAEA78EC}" type="pres">
      <dgm:prSet presAssocID="{332E0CAC-829D-4BB2-A0EC-03C6AF810B57}" presName="hierChild4" presStyleCnt="0"/>
      <dgm:spPr/>
    </dgm:pt>
    <dgm:pt modelId="{3806D8D7-5A27-4DD0-8274-84BEE41B5EC3}" type="pres">
      <dgm:prSet presAssocID="{332E0CAC-829D-4BB2-A0EC-03C6AF810B57}" presName="hierChild5" presStyleCnt="0"/>
      <dgm:spPr/>
    </dgm:pt>
    <dgm:pt modelId="{7C680C47-4060-4420-AF3F-D0C9C41FF82B}" type="pres">
      <dgm:prSet presAssocID="{27FAC09D-FEC1-4D93-917B-2123BB2FF2F4}" presName="hierChild3" presStyleCnt="0"/>
      <dgm:spPr/>
    </dgm:pt>
  </dgm:ptLst>
  <dgm:cxnLst>
    <dgm:cxn modelId="{673FB702-D3F9-48F8-BB6D-2E370B4951EE}" srcId="{27FAC09D-FEC1-4D93-917B-2123BB2FF2F4}" destId="{332E0CAC-829D-4BB2-A0EC-03C6AF810B57}" srcOrd="2" destOrd="0" parTransId="{C8A0A568-2562-467C-BA8C-DEFF24B4552D}" sibTransId="{728E0D01-4844-4E0A-B577-4C91EDFA1750}"/>
    <dgm:cxn modelId="{54227F04-46F1-4239-A9D2-E8114E2D5BE9}" type="presOf" srcId="{FE6C66DA-62CB-4E88-99E0-111A799F78DB}" destId="{D8A3AE9D-31E7-4660-8F8F-554F2A7C3879}" srcOrd="0" destOrd="0" presId="urn:microsoft.com/office/officeart/2005/8/layout/orgChart1"/>
    <dgm:cxn modelId="{E5730A08-9A6F-4FBC-8C84-A709A4088B44}" srcId="{27FAC09D-FEC1-4D93-917B-2123BB2FF2F4}" destId="{04C77B90-A199-4E43-9E5D-49EEFD71651F}" srcOrd="1" destOrd="0" parTransId="{FE6C66DA-62CB-4E88-99E0-111A799F78DB}" sibTransId="{C25B6CAE-88D4-455B-BCAA-A2D1C5DB8964}"/>
    <dgm:cxn modelId="{228AEE18-7D31-4032-9B97-EDF6EBFFCFC1}" type="presOf" srcId="{332E0CAC-829D-4BB2-A0EC-03C6AF810B57}" destId="{F77928C2-BE03-48C8-907A-E2EE8C3DEA03}" srcOrd="1" destOrd="0" presId="urn:microsoft.com/office/officeart/2005/8/layout/orgChart1"/>
    <dgm:cxn modelId="{5920A22D-995A-4AA8-9ABF-B0DCE7ADB608}" type="presOf" srcId="{A07D407B-C232-4CAC-85D8-5E30636140FE}" destId="{407F0E88-DB36-46D9-86EC-74E3B1F4ED7D}" srcOrd="0" destOrd="0" presId="urn:microsoft.com/office/officeart/2005/8/layout/orgChart1"/>
    <dgm:cxn modelId="{1E0C725E-F443-483D-A3FF-735ACCC2A72F}" type="presOf" srcId="{27FAC09D-FEC1-4D93-917B-2123BB2FF2F4}" destId="{9BFD092A-7E00-4C83-BDB0-CB00085CF7B2}" srcOrd="1" destOrd="0" presId="urn:microsoft.com/office/officeart/2005/8/layout/orgChart1"/>
    <dgm:cxn modelId="{52148E60-55E1-45CF-8B26-39BCA0CE031E}" srcId="{27FAC09D-FEC1-4D93-917B-2123BB2FF2F4}" destId="{A07D407B-C232-4CAC-85D8-5E30636140FE}" srcOrd="0" destOrd="0" parTransId="{2010FDCE-43ED-44A2-A933-EA774D2E574A}" sibTransId="{263BBCD0-FE67-46D4-B641-BF13775A76C2}"/>
    <dgm:cxn modelId="{399A2865-C03B-4558-AF0E-FE243075343A}" type="presOf" srcId="{04C77B90-A199-4E43-9E5D-49EEFD71651F}" destId="{AD6EF61B-6537-4E92-8776-B6A2D6342B9F}" srcOrd="1" destOrd="0" presId="urn:microsoft.com/office/officeart/2005/8/layout/orgChart1"/>
    <dgm:cxn modelId="{7F55B372-6833-4A16-813A-1900F0A7DFDE}" type="presOf" srcId="{27FAC09D-FEC1-4D93-917B-2123BB2FF2F4}" destId="{83796D29-F2AE-454F-A93B-C26C3C314EB1}" srcOrd="0" destOrd="0" presId="urn:microsoft.com/office/officeart/2005/8/layout/orgChart1"/>
    <dgm:cxn modelId="{339BF257-E075-41A6-9435-3F79BC255079}" type="presOf" srcId="{04C77B90-A199-4E43-9E5D-49EEFD71651F}" destId="{90B0FD40-ADD7-41E9-8A33-EE248F419FC6}" srcOrd="0" destOrd="0" presId="urn:microsoft.com/office/officeart/2005/8/layout/orgChart1"/>
    <dgm:cxn modelId="{5691F885-392B-4DA8-B40A-0399A54A7DE4}" type="presOf" srcId="{A07D407B-C232-4CAC-85D8-5E30636140FE}" destId="{DCA83E1B-DB93-4E21-8128-93C018513361}" srcOrd="1" destOrd="0" presId="urn:microsoft.com/office/officeart/2005/8/layout/orgChart1"/>
    <dgm:cxn modelId="{F3DA1693-2350-4146-A74A-C8C94C09FF0A}" type="presOf" srcId="{2010FDCE-43ED-44A2-A933-EA774D2E574A}" destId="{F7DC5987-788E-4225-A8E2-FF15C0EE93A7}" srcOrd="0" destOrd="0" presId="urn:microsoft.com/office/officeart/2005/8/layout/orgChart1"/>
    <dgm:cxn modelId="{D37FF493-B0C4-49A0-B1AC-4B27E48AF59E}" type="presOf" srcId="{A4E1D67C-F21D-4FD8-8F2F-E2BABB5D707D}" destId="{B81C6D5D-51E9-4FA7-B0F2-C6013093DDA7}" srcOrd="0" destOrd="0" presId="urn:microsoft.com/office/officeart/2005/8/layout/orgChart1"/>
    <dgm:cxn modelId="{49ED1CC9-FEC3-488C-B910-F2DBEBCBBE59}" type="presOf" srcId="{C8A0A568-2562-467C-BA8C-DEFF24B4552D}" destId="{C947E487-7E02-48D0-9FEA-A23F0D2FB082}" srcOrd="0" destOrd="0" presId="urn:microsoft.com/office/officeart/2005/8/layout/orgChart1"/>
    <dgm:cxn modelId="{F55BB5D9-08EB-461B-B3C6-3E769DC4621C}" type="presOf" srcId="{332E0CAC-829D-4BB2-A0EC-03C6AF810B57}" destId="{D53C2E48-3210-429D-87A0-BC2FB7862681}" srcOrd="0" destOrd="0" presId="urn:microsoft.com/office/officeart/2005/8/layout/orgChart1"/>
    <dgm:cxn modelId="{9912EFF8-20A5-44C4-AE8E-59DFC2D6582B}" srcId="{A4E1D67C-F21D-4FD8-8F2F-E2BABB5D707D}" destId="{27FAC09D-FEC1-4D93-917B-2123BB2FF2F4}" srcOrd="0" destOrd="0" parTransId="{821CFA3A-514B-4D05-8C51-8A60385A4DA2}" sibTransId="{7D1EE782-176D-4B82-AAA1-C4DCFF5F5E79}"/>
    <dgm:cxn modelId="{222E8F42-CF1E-4F27-B083-8009D1216187}" type="presParOf" srcId="{B81C6D5D-51E9-4FA7-B0F2-C6013093DDA7}" destId="{27ED1252-C422-410E-9C54-F0E4693CCA72}" srcOrd="0" destOrd="0" presId="urn:microsoft.com/office/officeart/2005/8/layout/orgChart1"/>
    <dgm:cxn modelId="{7C612A03-A0FC-40BD-8453-6CBFCE65AB9F}" type="presParOf" srcId="{27ED1252-C422-410E-9C54-F0E4693CCA72}" destId="{41DB8B6F-39FF-44FF-80D1-438C3B75E290}" srcOrd="0" destOrd="0" presId="urn:microsoft.com/office/officeart/2005/8/layout/orgChart1"/>
    <dgm:cxn modelId="{985BB9D8-B258-4E75-8373-4DF8D00D716C}" type="presParOf" srcId="{41DB8B6F-39FF-44FF-80D1-438C3B75E290}" destId="{83796D29-F2AE-454F-A93B-C26C3C314EB1}" srcOrd="0" destOrd="0" presId="urn:microsoft.com/office/officeart/2005/8/layout/orgChart1"/>
    <dgm:cxn modelId="{215ED989-481B-40E9-AAD9-5E717F2F00E7}" type="presParOf" srcId="{41DB8B6F-39FF-44FF-80D1-438C3B75E290}" destId="{9BFD092A-7E00-4C83-BDB0-CB00085CF7B2}" srcOrd="1" destOrd="0" presId="urn:microsoft.com/office/officeart/2005/8/layout/orgChart1"/>
    <dgm:cxn modelId="{86228695-2B48-4B46-AE02-7B26F9C2F2B8}" type="presParOf" srcId="{27ED1252-C422-410E-9C54-F0E4693CCA72}" destId="{7F26ECC0-645D-4DA5-80D0-5E8A593D02D5}" srcOrd="1" destOrd="0" presId="urn:microsoft.com/office/officeart/2005/8/layout/orgChart1"/>
    <dgm:cxn modelId="{1CF3E8D6-7A14-44E6-BA3E-05C71769CE01}" type="presParOf" srcId="{7F26ECC0-645D-4DA5-80D0-5E8A593D02D5}" destId="{F7DC5987-788E-4225-A8E2-FF15C0EE93A7}" srcOrd="0" destOrd="0" presId="urn:microsoft.com/office/officeart/2005/8/layout/orgChart1"/>
    <dgm:cxn modelId="{B92BEC95-1A03-4C97-9550-BD18B5B163B6}" type="presParOf" srcId="{7F26ECC0-645D-4DA5-80D0-5E8A593D02D5}" destId="{5158D872-BA56-4882-B386-350DF89CB2B6}" srcOrd="1" destOrd="0" presId="urn:microsoft.com/office/officeart/2005/8/layout/orgChart1"/>
    <dgm:cxn modelId="{039889F2-B29A-4BE6-828A-FA11E1974871}" type="presParOf" srcId="{5158D872-BA56-4882-B386-350DF89CB2B6}" destId="{9BC20BC3-05D2-47C6-863C-FE40BC503784}" srcOrd="0" destOrd="0" presId="urn:microsoft.com/office/officeart/2005/8/layout/orgChart1"/>
    <dgm:cxn modelId="{43C38DCB-21E6-4A9C-BD01-11F5BC779552}" type="presParOf" srcId="{9BC20BC3-05D2-47C6-863C-FE40BC503784}" destId="{407F0E88-DB36-46D9-86EC-74E3B1F4ED7D}" srcOrd="0" destOrd="0" presId="urn:microsoft.com/office/officeart/2005/8/layout/orgChart1"/>
    <dgm:cxn modelId="{587F1136-B0F8-4EDA-9355-5B675610232B}" type="presParOf" srcId="{9BC20BC3-05D2-47C6-863C-FE40BC503784}" destId="{DCA83E1B-DB93-4E21-8128-93C018513361}" srcOrd="1" destOrd="0" presId="urn:microsoft.com/office/officeart/2005/8/layout/orgChart1"/>
    <dgm:cxn modelId="{D4E98437-272B-486D-AEB2-6C5028244EBC}" type="presParOf" srcId="{5158D872-BA56-4882-B386-350DF89CB2B6}" destId="{626CE97A-CAF5-4524-82CA-D4C082E9F660}" srcOrd="1" destOrd="0" presId="urn:microsoft.com/office/officeart/2005/8/layout/orgChart1"/>
    <dgm:cxn modelId="{E9F55470-8B46-4E0D-B78A-17DE2CCFBF1B}" type="presParOf" srcId="{5158D872-BA56-4882-B386-350DF89CB2B6}" destId="{EBD1E7FF-432D-4D52-86C1-386AB02E020B}" srcOrd="2" destOrd="0" presId="urn:microsoft.com/office/officeart/2005/8/layout/orgChart1"/>
    <dgm:cxn modelId="{ADC3C514-6204-4AAD-B9C7-3D1E6200C8BE}" type="presParOf" srcId="{7F26ECC0-645D-4DA5-80D0-5E8A593D02D5}" destId="{D8A3AE9D-31E7-4660-8F8F-554F2A7C3879}" srcOrd="2" destOrd="0" presId="urn:microsoft.com/office/officeart/2005/8/layout/orgChart1"/>
    <dgm:cxn modelId="{4B1B5F99-AFBE-4AF3-8656-CE9190DBAF6F}" type="presParOf" srcId="{7F26ECC0-645D-4DA5-80D0-5E8A593D02D5}" destId="{CC7727D3-2B8C-4F59-911A-D983492421D4}" srcOrd="3" destOrd="0" presId="urn:microsoft.com/office/officeart/2005/8/layout/orgChart1"/>
    <dgm:cxn modelId="{EBDE91B1-E662-4BEB-8DB3-3833A191F7AD}" type="presParOf" srcId="{CC7727D3-2B8C-4F59-911A-D983492421D4}" destId="{C3DEF2F5-BB39-4BFC-8930-FD0F4277E658}" srcOrd="0" destOrd="0" presId="urn:microsoft.com/office/officeart/2005/8/layout/orgChart1"/>
    <dgm:cxn modelId="{D8485F5F-CE93-4561-A8B6-F800C3EAF4B2}" type="presParOf" srcId="{C3DEF2F5-BB39-4BFC-8930-FD0F4277E658}" destId="{90B0FD40-ADD7-41E9-8A33-EE248F419FC6}" srcOrd="0" destOrd="0" presId="urn:microsoft.com/office/officeart/2005/8/layout/orgChart1"/>
    <dgm:cxn modelId="{C96F87D9-116E-48DC-BADD-2A8B03C9A186}" type="presParOf" srcId="{C3DEF2F5-BB39-4BFC-8930-FD0F4277E658}" destId="{AD6EF61B-6537-4E92-8776-B6A2D6342B9F}" srcOrd="1" destOrd="0" presId="urn:microsoft.com/office/officeart/2005/8/layout/orgChart1"/>
    <dgm:cxn modelId="{C1A54943-6B9D-404A-8DF3-50E1A908C5F2}" type="presParOf" srcId="{CC7727D3-2B8C-4F59-911A-D983492421D4}" destId="{D1F35CCA-FCB2-4274-9DAE-AEAC567B5B59}" srcOrd="1" destOrd="0" presId="urn:microsoft.com/office/officeart/2005/8/layout/orgChart1"/>
    <dgm:cxn modelId="{814F3C11-8293-43C5-8A2F-A4F134CC82E1}" type="presParOf" srcId="{CC7727D3-2B8C-4F59-911A-D983492421D4}" destId="{C4873074-9C34-4790-8C7D-628EC1EC51D4}" srcOrd="2" destOrd="0" presId="urn:microsoft.com/office/officeart/2005/8/layout/orgChart1"/>
    <dgm:cxn modelId="{B876432F-590C-4E80-B306-D1D7F0083479}" type="presParOf" srcId="{7F26ECC0-645D-4DA5-80D0-5E8A593D02D5}" destId="{C947E487-7E02-48D0-9FEA-A23F0D2FB082}" srcOrd="4" destOrd="0" presId="urn:microsoft.com/office/officeart/2005/8/layout/orgChart1"/>
    <dgm:cxn modelId="{9765F581-2E50-4808-B95E-21C852609C68}" type="presParOf" srcId="{7F26ECC0-645D-4DA5-80D0-5E8A593D02D5}" destId="{DC9530E9-82EA-467E-802C-5D475109FFB6}" srcOrd="5" destOrd="0" presId="urn:microsoft.com/office/officeart/2005/8/layout/orgChart1"/>
    <dgm:cxn modelId="{9AEEEAB6-BDAF-460D-9AF6-FD8982143453}" type="presParOf" srcId="{DC9530E9-82EA-467E-802C-5D475109FFB6}" destId="{F9B2CF81-7838-4892-B1E2-E68F53156BA7}" srcOrd="0" destOrd="0" presId="urn:microsoft.com/office/officeart/2005/8/layout/orgChart1"/>
    <dgm:cxn modelId="{28143D49-509D-4BDD-8DCB-275B5F0F9F84}" type="presParOf" srcId="{F9B2CF81-7838-4892-B1E2-E68F53156BA7}" destId="{D53C2E48-3210-429D-87A0-BC2FB7862681}" srcOrd="0" destOrd="0" presId="urn:microsoft.com/office/officeart/2005/8/layout/orgChart1"/>
    <dgm:cxn modelId="{B7F25543-5968-4348-9D82-BC832DB4B078}" type="presParOf" srcId="{F9B2CF81-7838-4892-B1E2-E68F53156BA7}" destId="{F77928C2-BE03-48C8-907A-E2EE8C3DEA03}" srcOrd="1" destOrd="0" presId="urn:microsoft.com/office/officeart/2005/8/layout/orgChart1"/>
    <dgm:cxn modelId="{2373FC3D-C147-4A62-9D54-2F299DD4367A}" type="presParOf" srcId="{DC9530E9-82EA-467E-802C-5D475109FFB6}" destId="{D1F5DBD5-76D2-4477-B340-4CBBEAEA78EC}" srcOrd="1" destOrd="0" presId="urn:microsoft.com/office/officeart/2005/8/layout/orgChart1"/>
    <dgm:cxn modelId="{5D4AAC2E-81D3-49F8-81B6-569937273BCF}" type="presParOf" srcId="{DC9530E9-82EA-467E-802C-5D475109FFB6}" destId="{3806D8D7-5A27-4DD0-8274-84BEE41B5EC3}" srcOrd="2" destOrd="0" presId="urn:microsoft.com/office/officeart/2005/8/layout/orgChart1"/>
    <dgm:cxn modelId="{8501088D-ABFB-464A-AAE7-732C81A1B594}" type="presParOf" srcId="{27ED1252-C422-410E-9C54-F0E4693CCA72}" destId="{7C680C47-4060-4420-AF3F-D0C9C41FF82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4518391-F2F8-4B5B-91B3-4C4C0B235D96}" type="doc">
      <dgm:prSet loTypeId="urn:microsoft.com/office/officeart/2005/8/layout/orgChart1" loCatId="hierarchy" qsTypeId="urn:microsoft.com/office/officeart/2005/8/quickstyle/simple1" qsCatId="simple" csTypeId="urn:microsoft.com/office/officeart/2005/8/colors/accent1_2" csCatId="accent1"/>
      <dgm:spPr/>
    </dgm:pt>
    <dgm:pt modelId="{5B8F5F2C-A9E4-4C19-A619-1CBBA3B5FC4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rPr>
            <a:t>Winds of large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rPr>
            <a:t>tornado are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rPr>
            <a:t>fastest, most dangerous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rPr>
            <a:t>winds on earth</a:t>
          </a:r>
        </a:p>
      </dgm:t>
    </dgm:pt>
    <dgm:pt modelId="{F4115FCC-2117-4E6B-8F0D-E214BAFEB53C}" type="parTrans" cxnId="{0F72D170-5AB8-4EE7-8BDC-79D46852442D}">
      <dgm:prSet/>
      <dgm:spPr/>
    </dgm:pt>
    <dgm:pt modelId="{A4D63F5A-BD5F-408E-8A42-FF8290E015C0}" type="sibTrans" cxnId="{0F72D170-5AB8-4EE7-8BDC-79D46852442D}">
      <dgm:prSet/>
      <dgm:spPr/>
    </dgm:pt>
    <dgm:pt modelId="{2AF88C8D-FFED-4808-9A78-86E66BDE47F4}">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rPr>
            <a:t>Last few minutes</a:t>
          </a:r>
        </a:p>
      </dgm:t>
    </dgm:pt>
    <dgm:pt modelId="{21F4CB07-1472-4CC0-BE5A-214DE830677F}" type="parTrans" cxnId="{B6D09D5B-0722-4072-B084-0A0B619F159C}">
      <dgm:prSet/>
      <dgm:spPr/>
    </dgm:pt>
    <dgm:pt modelId="{D55F2140-90D7-432E-BE38-396B46C6DCAD}" type="sibTrans" cxnId="{B6D09D5B-0722-4072-B084-0A0B619F159C}">
      <dgm:prSet/>
      <dgm:spPr/>
    </dgm:pt>
    <dgm:pt modelId="{CD6E7CEF-1741-4B73-9C68-38406F647F9D}">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rPr>
            <a:t>300 mph</a:t>
          </a:r>
        </a:p>
      </dgm:t>
    </dgm:pt>
    <dgm:pt modelId="{1A01034C-F4EC-426C-99ED-D43E647E95E2}" type="parTrans" cxnId="{D5CAC8CB-F608-41C5-9ABA-4816784B4E7D}">
      <dgm:prSet/>
      <dgm:spPr/>
    </dgm:pt>
    <dgm:pt modelId="{F9A99C49-15B6-4003-A740-0DF5302AE2DF}" type="sibTrans" cxnId="{D5CAC8CB-F608-41C5-9ABA-4816784B4E7D}">
      <dgm:prSet/>
      <dgm:spPr/>
    </dgm:pt>
    <dgm:pt modelId="{A0363945-BE55-4D69-8950-D0B6A004EAD5}" type="pres">
      <dgm:prSet presAssocID="{F4518391-F2F8-4B5B-91B3-4C4C0B235D96}" presName="hierChild1" presStyleCnt="0">
        <dgm:presLayoutVars>
          <dgm:orgChart val="1"/>
          <dgm:chPref val="1"/>
          <dgm:dir/>
          <dgm:animOne val="branch"/>
          <dgm:animLvl val="lvl"/>
          <dgm:resizeHandles/>
        </dgm:presLayoutVars>
      </dgm:prSet>
      <dgm:spPr/>
    </dgm:pt>
    <dgm:pt modelId="{4D25E795-4816-440B-A2E0-AD921FE15CB4}" type="pres">
      <dgm:prSet presAssocID="{5B8F5F2C-A9E4-4C19-A619-1CBBA3B5FC42}" presName="hierRoot1" presStyleCnt="0">
        <dgm:presLayoutVars>
          <dgm:hierBranch/>
        </dgm:presLayoutVars>
      </dgm:prSet>
      <dgm:spPr/>
    </dgm:pt>
    <dgm:pt modelId="{AEA2CFB5-C279-43C1-96FB-4AF525FBA6AB}" type="pres">
      <dgm:prSet presAssocID="{5B8F5F2C-A9E4-4C19-A619-1CBBA3B5FC42}" presName="rootComposite1" presStyleCnt="0"/>
      <dgm:spPr/>
    </dgm:pt>
    <dgm:pt modelId="{DF3CF5D0-CA6F-44F1-AE61-C6DE0D623E56}" type="pres">
      <dgm:prSet presAssocID="{5B8F5F2C-A9E4-4C19-A619-1CBBA3B5FC42}" presName="rootText1" presStyleLbl="node0" presStyleIdx="0" presStyleCnt="1">
        <dgm:presLayoutVars>
          <dgm:chPref val="3"/>
        </dgm:presLayoutVars>
      </dgm:prSet>
      <dgm:spPr/>
    </dgm:pt>
    <dgm:pt modelId="{4C769385-1233-4F85-9C76-BCDCAC388541}" type="pres">
      <dgm:prSet presAssocID="{5B8F5F2C-A9E4-4C19-A619-1CBBA3B5FC42}" presName="rootConnector1" presStyleLbl="node1" presStyleIdx="0" presStyleCnt="0"/>
      <dgm:spPr/>
    </dgm:pt>
    <dgm:pt modelId="{17143661-C164-455E-BD40-A68ACC1B607E}" type="pres">
      <dgm:prSet presAssocID="{5B8F5F2C-A9E4-4C19-A619-1CBBA3B5FC42}" presName="hierChild2" presStyleCnt="0"/>
      <dgm:spPr/>
    </dgm:pt>
    <dgm:pt modelId="{0DFD28C1-DCB6-416F-A1BA-196ECB9ED98B}" type="pres">
      <dgm:prSet presAssocID="{21F4CB07-1472-4CC0-BE5A-214DE830677F}" presName="Name35" presStyleLbl="parChTrans1D2" presStyleIdx="0" presStyleCnt="2"/>
      <dgm:spPr/>
    </dgm:pt>
    <dgm:pt modelId="{410A2B35-66BA-420C-8AB5-8043BE91CCF5}" type="pres">
      <dgm:prSet presAssocID="{2AF88C8D-FFED-4808-9A78-86E66BDE47F4}" presName="hierRoot2" presStyleCnt="0">
        <dgm:presLayoutVars>
          <dgm:hierBranch/>
        </dgm:presLayoutVars>
      </dgm:prSet>
      <dgm:spPr/>
    </dgm:pt>
    <dgm:pt modelId="{E86459C7-628F-4993-BCE5-89AEFC64DAE1}" type="pres">
      <dgm:prSet presAssocID="{2AF88C8D-FFED-4808-9A78-86E66BDE47F4}" presName="rootComposite" presStyleCnt="0"/>
      <dgm:spPr/>
    </dgm:pt>
    <dgm:pt modelId="{0042E486-B4F2-464C-9FF7-BF9C755BD673}" type="pres">
      <dgm:prSet presAssocID="{2AF88C8D-FFED-4808-9A78-86E66BDE47F4}" presName="rootText" presStyleLbl="node2" presStyleIdx="0" presStyleCnt="2">
        <dgm:presLayoutVars>
          <dgm:chPref val="3"/>
        </dgm:presLayoutVars>
      </dgm:prSet>
      <dgm:spPr/>
    </dgm:pt>
    <dgm:pt modelId="{0BC879C4-BC6A-404C-9742-EDA4B7C77192}" type="pres">
      <dgm:prSet presAssocID="{2AF88C8D-FFED-4808-9A78-86E66BDE47F4}" presName="rootConnector" presStyleLbl="node2" presStyleIdx="0" presStyleCnt="2"/>
      <dgm:spPr/>
    </dgm:pt>
    <dgm:pt modelId="{DA9C8703-8B67-4D59-8066-C84863885F0A}" type="pres">
      <dgm:prSet presAssocID="{2AF88C8D-FFED-4808-9A78-86E66BDE47F4}" presName="hierChild4" presStyleCnt="0"/>
      <dgm:spPr/>
    </dgm:pt>
    <dgm:pt modelId="{4A24A12C-7613-4B21-9A7F-DEAC230F4771}" type="pres">
      <dgm:prSet presAssocID="{2AF88C8D-FFED-4808-9A78-86E66BDE47F4}" presName="hierChild5" presStyleCnt="0"/>
      <dgm:spPr/>
    </dgm:pt>
    <dgm:pt modelId="{9221C652-7E63-4893-AC5B-4A2CE3385B27}" type="pres">
      <dgm:prSet presAssocID="{1A01034C-F4EC-426C-99ED-D43E647E95E2}" presName="Name35" presStyleLbl="parChTrans1D2" presStyleIdx="1" presStyleCnt="2"/>
      <dgm:spPr/>
    </dgm:pt>
    <dgm:pt modelId="{FD161921-69B9-416F-BEA4-E7B8EE442698}" type="pres">
      <dgm:prSet presAssocID="{CD6E7CEF-1741-4B73-9C68-38406F647F9D}" presName="hierRoot2" presStyleCnt="0">
        <dgm:presLayoutVars>
          <dgm:hierBranch/>
        </dgm:presLayoutVars>
      </dgm:prSet>
      <dgm:spPr/>
    </dgm:pt>
    <dgm:pt modelId="{090F9CE1-B425-4624-8EAE-8BB1311C85D9}" type="pres">
      <dgm:prSet presAssocID="{CD6E7CEF-1741-4B73-9C68-38406F647F9D}" presName="rootComposite" presStyleCnt="0"/>
      <dgm:spPr/>
    </dgm:pt>
    <dgm:pt modelId="{EE53D7DA-EFAD-4FB9-AA89-BB9A754383B7}" type="pres">
      <dgm:prSet presAssocID="{CD6E7CEF-1741-4B73-9C68-38406F647F9D}" presName="rootText" presStyleLbl="node2" presStyleIdx="1" presStyleCnt="2">
        <dgm:presLayoutVars>
          <dgm:chPref val="3"/>
        </dgm:presLayoutVars>
      </dgm:prSet>
      <dgm:spPr/>
    </dgm:pt>
    <dgm:pt modelId="{CCF2D2D9-337F-4852-9D40-15F6B6EC2931}" type="pres">
      <dgm:prSet presAssocID="{CD6E7CEF-1741-4B73-9C68-38406F647F9D}" presName="rootConnector" presStyleLbl="node2" presStyleIdx="1" presStyleCnt="2"/>
      <dgm:spPr/>
    </dgm:pt>
    <dgm:pt modelId="{7FA4B89A-1FCF-4C86-A2B8-9A52D9E00E4D}" type="pres">
      <dgm:prSet presAssocID="{CD6E7CEF-1741-4B73-9C68-38406F647F9D}" presName="hierChild4" presStyleCnt="0"/>
      <dgm:spPr/>
    </dgm:pt>
    <dgm:pt modelId="{8F10BE48-3116-4065-8FE9-96FA2C0A8709}" type="pres">
      <dgm:prSet presAssocID="{CD6E7CEF-1741-4B73-9C68-38406F647F9D}" presName="hierChild5" presStyleCnt="0"/>
      <dgm:spPr/>
    </dgm:pt>
    <dgm:pt modelId="{740C8BF1-6BCE-4DFC-AFF3-DCD3B5B6AB02}" type="pres">
      <dgm:prSet presAssocID="{5B8F5F2C-A9E4-4C19-A619-1CBBA3B5FC42}" presName="hierChild3" presStyleCnt="0"/>
      <dgm:spPr/>
    </dgm:pt>
  </dgm:ptLst>
  <dgm:cxnLst>
    <dgm:cxn modelId="{9AD58F14-5CE4-403C-92E9-CC24087A3B1E}" type="presOf" srcId="{F4518391-F2F8-4B5B-91B3-4C4C0B235D96}" destId="{A0363945-BE55-4D69-8950-D0B6A004EAD5}" srcOrd="0" destOrd="0" presId="urn:microsoft.com/office/officeart/2005/8/layout/orgChart1"/>
    <dgm:cxn modelId="{10C5221F-7E21-467E-8CE3-54CB92A17EDD}" type="presOf" srcId="{2AF88C8D-FFED-4808-9A78-86E66BDE47F4}" destId="{0042E486-B4F2-464C-9FF7-BF9C755BD673}" srcOrd="0" destOrd="0" presId="urn:microsoft.com/office/officeart/2005/8/layout/orgChart1"/>
    <dgm:cxn modelId="{B6D09D5B-0722-4072-B084-0A0B619F159C}" srcId="{5B8F5F2C-A9E4-4C19-A619-1CBBA3B5FC42}" destId="{2AF88C8D-FFED-4808-9A78-86E66BDE47F4}" srcOrd="0" destOrd="0" parTransId="{21F4CB07-1472-4CC0-BE5A-214DE830677F}" sibTransId="{D55F2140-90D7-432E-BE38-396B46C6DCAD}"/>
    <dgm:cxn modelId="{6383AE5D-1F22-46C9-8F5F-B5A359E99E2C}" type="presOf" srcId="{CD6E7CEF-1741-4B73-9C68-38406F647F9D}" destId="{EE53D7DA-EFAD-4FB9-AA89-BB9A754383B7}" srcOrd="0" destOrd="0" presId="urn:microsoft.com/office/officeart/2005/8/layout/orgChart1"/>
    <dgm:cxn modelId="{D2CEAE66-2385-4856-AE42-81E0E81F2CA3}" type="presOf" srcId="{2AF88C8D-FFED-4808-9A78-86E66BDE47F4}" destId="{0BC879C4-BC6A-404C-9742-EDA4B7C77192}" srcOrd="1" destOrd="0" presId="urn:microsoft.com/office/officeart/2005/8/layout/orgChart1"/>
    <dgm:cxn modelId="{0F72D170-5AB8-4EE7-8BDC-79D46852442D}" srcId="{F4518391-F2F8-4B5B-91B3-4C4C0B235D96}" destId="{5B8F5F2C-A9E4-4C19-A619-1CBBA3B5FC42}" srcOrd="0" destOrd="0" parTransId="{F4115FCC-2117-4E6B-8F0D-E214BAFEB53C}" sibTransId="{A4D63F5A-BD5F-408E-8A42-FF8290E015C0}"/>
    <dgm:cxn modelId="{8DBD9376-7505-4FF9-A7ED-C5B935F93984}" type="presOf" srcId="{CD6E7CEF-1741-4B73-9C68-38406F647F9D}" destId="{CCF2D2D9-337F-4852-9D40-15F6B6EC2931}" srcOrd="1" destOrd="0" presId="urn:microsoft.com/office/officeart/2005/8/layout/orgChart1"/>
    <dgm:cxn modelId="{C5693690-4AC5-44F0-9D3E-231617D17EF5}" type="presOf" srcId="{1A01034C-F4EC-426C-99ED-D43E647E95E2}" destId="{9221C652-7E63-4893-AC5B-4A2CE3385B27}" srcOrd="0" destOrd="0" presId="urn:microsoft.com/office/officeart/2005/8/layout/orgChart1"/>
    <dgm:cxn modelId="{88F263CB-9C5D-4A3F-80DC-367AD37423CF}" type="presOf" srcId="{5B8F5F2C-A9E4-4C19-A619-1CBBA3B5FC42}" destId="{DF3CF5D0-CA6F-44F1-AE61-C6DE0D623E56}" srcOrd="0" destOrd="0" presId="urn:microsoft.com/office/officeart/2005/8/layout/orgChart1"/>
    <dgm:cxn modelId="{D5CAC8CB-F608-41C5-9ABA-4816784B4E7D}" srcId="{5B8F5F2C-A9E4-4C19-A619-1CBBA3B5FC42}" destId="{CD6E7CEF-1741-4B73-9C68-38406F647F9D}" srcOrd="1" destOrd="0" parTransId="{1A01034C-F4EC-426C-99ED-D43E647E95E2}" sibTransId="{F9A99C49-15B6-4003-A740-0DF5302AE2DF}"/>
    <dgm:cxn modelId="{B695A3D2-64CA-4BA3-B8A3-A87293ABB91C}" type="presOf" srcId="{5B8F5F2C-A9E4-4C19-A619-1CBBA3B5FC42}" destId="{4C769385-1233-4F85-9C76-BCDCAC388541}" srcOrd="1" destOrd="0" presId="urn:microsoft.com/office/officeart/2005/8/layout/orgChart1"/>
    <dgm:cxn modelId="{A995F4F1-CB4D-4044-84AB-EC0791E52693}" type="presOf" srcId="{21F4CB07-1472-4CC0-BE5A-214DE830677F}" destId="{0DFD28C1-DCB6-416F-A1BA-196ECB9ED98B}" srcOrd="0" destOrd="0" presId="urn:microsoft.com/office/officeart/2005/8/layout/orgChart1"/>
    <dgm:cxn modelId="{58213127-A5EB-4961-BF35-536965921B82}" type="presParOf" srcId="{A0363945-BE55-4D69-8950-D0B6A004EAD5}" destId="{4D25E795-4816-440B-A2E0-AD921FE15CB4}" srcOrd="0" destOrd="0" presId="urn:microsoft.com/office/officeart/2005/8/layout/orgChart1"/>
    <dgm:cxn modelId="{402BA327-2992-4CDD-88F9-78A05861CFDB}" type="presParOf" srcId="{4D25E795-4816-440B-A2E0-AD921FE15CB4}" destId="{AEA2CFB5-C279-43C1-96FB-4AF525FBA6AB}" srcOrd="0" destOrd="0" presId="urn:microsoft.com/office/officeart/2005/8/layout/orgChart1"/>
    <dgm:cxn modelId="{1CEBA0E3-9CCF-45A6-8C8A-16AB4A461528}" type="presParOf" srcId="{AEA2CFB5-C279-43C1-96FB-4AF525FBA6AB}" destId="{DF3CF5D0-CA6F-44F1-AE61-C6DE0D623E56}" srcOrd="0" destOrd="0" presId="urn:microsoft.com/office/officeart/2005/8/layout/orgChart1"/>
    <dgm:cxn modelId="{7DDFDC05-AEE6-4BA5-85E8-ED1E0AA40E9A}" type="presParOf" srcId="{AEA2CFB5-C279-43C1-96FB-4AF525FBA6AB}" destId="{4C769385-1233-4F85-9C76-BCDCAC388541}" srcOrd="1" destOrd="0" presId="urn:microsoft.com/office/officeart/2005/8/layout/orgChart1"/>
    <dgm:cxn modelId="{41EDF675-A41D-44DF-9FAB-329C47CE6FD1}" type="presParOf" srcId="{4D25E795-4816-440B-A2E0-AD921FE15CB4}" destId="{17143661-C164-455E-BD40-A68ACC1B607E}" srcOrd="1" destOrd="0" presId="urn:microsoft.com/office/officeart/2005/8/layout/orgChart1"/>
    <dgm:cxn modelId="{9287927D-FA59-46BE-A5F0-52A9528F9D5F}" type="presParOf" srcId="{17143661-C164-455E-BD40-A68ACC1B607E}" destId="{0DFD28C1-DCB6-416F-A1BA-196ECB9ED98B}" srcOrd="0" destOrd="0" presId="urn:microsoft.com/office/officeart/2005/8/layout/orgChart1"/>
    <dgm:cxn modelId="{F7717869-150E-4025-8229-68967B191FD1}" type="presParOf" srcId="{17143661-C164-455E-BD40-A68ACC1B607E}" destId="{410A2B35-66BA-420C-8AB5-8043BE91CCF5}" srcOrd="1" destOrd="0" presId="urn:microsoft.com/office/officeart/2005/8/layout/orgChart1"/>
    <dgm:cxn modelId="{FD21AFB7-68E2-48B8-92BC-C6A2B00B4652}" type="presParOf" srcId="{410A2B35-66BA-420C-8AB5-8043BE91CCF5}" destId="{E86459C7-628F-4993-BCE5-89AEFC64DAE1}" srcOrd="0" destOrd="0" presId="urn:microsoft.com/office/officeart/2005/8/layout/orgChart1"/>
    <dgm:cxn modelId="{BFAE104D-9DEA-4B39-8E4E-655D44E6FB73}" type="presParOf" srcId="{E86459C7-628F-4993-BCE5-89AEFC64DAE1}" destId="{0042E486-B4F2-464C-9FF7-BF9C755BD673}" srcOrd="0" destOrd="0" presId="urn:microsoft.com/office/officeart/2005/8/layout/orgChart1"/>
    <dgm:cxn modelId="{35116ABC-C37C-49E8-8AC3-B0DC3B6B07C0}" type="presParOf" srcId="{E86459C7-628F-4993-BCE5-89AEFC64DAE1}" destId="{0BC879C4-BC6A-404C-9742-EDA4B7C77192}" srcOrd="1" destOrd="0" presId="urn:microsoft.com/office/officeart/2005/8/layout/orgChart1"/>
    <dgm:cxn modelId="{F7EEF773-E601-4277-AFFB-1CE208D4CA20}" type="presParOf" srcId="{410A2B35-66BA-420C-8AB5-8043BE91CCF5}" destId="{DA9C8703-8B67-4D59-8066-C84863885F0A}" srcOrd="1" destOrd="0" presId="urn:microsoft.com/office/officeart/2005/8/layout/orgChart1"/>
    <dgm:cxn modelId="{C951547C-C86A-4E1E-BBE3-9BA00A3A9D93}" type="presParOf" srcId="{410A2B35-66BA-420C-8AB5-8043BE91CCF5}" destId="{4A24A12C-7613-4B21-9A7F-DEAC230F4771}" srcOrd="2" destOrd="0" presId="urn:microsoft.com/office/officeart/2005/8/layout/orgChart1"/>
    <dgm:cxn modelId="{BAFB3AB7-93EE-4E3A-B524-A1E76EB197DB}" type="presParOf" srcId="{17143661-C164-455E-BD40-A68ACC1B607E}" destId="{9221C652-7E63-4893-AC5B-4A2CE3385B27}" srcOrd="2" destOrd="0" presId="urn:microsoft.com/office/officeart/2005/8/layout/orgChart1"/>
    <dgm:cxn modelId="{936363F9-709F-4738-BC8B-FEA4EB990BF0}" type="presParOf" srcId="{17143661-C164-455E-BD40-A68ACC1B607E}" destId="{FD161921-69B9-416F-BEA4-E7B8EE442698}" srcOrd="3" destOrd="0" presId="urn:microsoft.com/office/officeart/2005/8/layout/orgChart1"/>
    <dgm:cxn modelId="{8373CFBD-1980-486A-A28F-38F09437ED1E}" type="presParOf" srcId="{FD161921-69B9-416F-BEA4-E7B8EE442698}" destId="{090F9CE1-B425-4624-8EAE-8BB1311C85D9}" srcOrd="0" destOrd="0" presId="urn:microsoft.com/office/officeart/2005/8/layout/orgChart1"/>
    <dgm:cxn modelId="{1778B5B5-6B67-4924-9EDF-69BF5683FF83}" type="presParOf" srcId="{090F9CE1-B425-4624-8EAE-8BB1311C85D9}" destId="{EE53D7DA-EFAD-4FB9-AA89-BB9A754383B7}" srcOrd="0" destOrd="0" presId="urn:microsoft.com/office/officeart/2005/8/layout/orgChart1"/>
    <dgm:cxn modelId="{97E30591-D01D-4F2A-B36A-11CA54B753F8}" type="presParOf" srcId="{090F9CE1-B425-4624-8EAE-8BB1311C85D9}" destId="{CCF2D2D9-337F-4852-9D40-15F6B6EC2931}" srcOrd="1" destOrd="0" presId="urn:microsoft.com/office/officeart/2005/8/layout/orgChart1"/>
    <dgm:cxn modelId="{1833BF61-EEFE-47DA-AEAD-C1096FBDE631}" type="presParOf" srcId="{FD161921-69B9-416F-BEA4-E7B8EE442698}" destId="{7FA4B89A-1FCF-4C86-A2B8-9A52D9E00E4D}" srcOrd="1" destOrd="0" presId="urn:microsoft.com/office/officeart/2005/8/layout/orgChart1"/>
    <dgm:cxn modelId="{ED9D5CAC-B0F5-4B23-B182-620B7088142B}" type="presParOf" srcId="{FD161921-69B9-416F-BEA4-E7B8EE442698}" destId="{8F10BE48-3116-4065-8FE9-96FA2C0A8709}" srcOrd="2" destOrd="0" presId="urn:microsoft.com/office/officeart/2005/8/layout/orgChart1"/>
    <dgm:cxn modelId="{D21BA2B8-79BB-4812-B14C-61D340BAEAEA}" type="presParOf" srcId="{4D25E795-4816-440B-A2E0-AD921FE15CB4}" destId="{740C8BF1-6BCE-4DFC-AFF3-DCD3B5B6AB02}"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2AD9FA-FF58-40F8-95BB-8FE1220BB9AC}">
      <dsp:nvSpPr>
        <dsp:cNvPr id="0" name=""/>
        <dsp:cNvSpPr/>
      </dsp:nvSpPr>
      <dsp:spPr>
        <a:xfrm>
          <a:off x="3848099" y="1592544"/>
          <a:ext cx="2722558" cy="472510"/>
        </a:xfrm>
        <a:custGeom>
          <a:avLst/>
          <a:gdLst/>
          <a:ahLst/>
          <a:cxnLst/>
          <a:rect l="0" t="0" r="0" b="0"/>
          <a:pathLst>
            <a:path>
              <a:moveTo>
                <a:pt x="0" y="0"/>
              </a:moveTo>
              <a:lnTo>
                <a:pt x="0" y="236255"/>
              </a:lnTo>
              <a:lnTo>
                <a:pt x="2722558" y="236255"/>
              </a:lnTo>
              <a:lnTo>
                <a:pt x="2722558" y="47251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430FFA-E950-450A-A6DD-1408483FB939}">
      <dsp:nvSpPr>
        <dsp:cNvPr id="0" name=""/>
        <dsp:cNvSpPr/>
      </dsp:nvSpPr>
      <dsp:spPr>
        <a:xfrm>
          <a:off x="3802379" y="1592544"/>
          <a:ext cx="91440" cy="472510"/>
        </a:xfrm>
        <a:custGeom>
          <a:avLst/>
          <a:gdLst/>
          <a:ahLst/>
          <a:cxnLst/>
          <a:rect l="0" t="0" r="0" b="0"/>
          <a:pathLst>
            <a:path>
              <a:moveTo>
                <a:pt x="45720" y="0"/>
              </a:moveTo>
              <a:lnTo>
                <a:pt x="45720" y="47251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5AF8A4-D7CA-43CA-BA32-99B46F6548C2}">
      <dsp:nvSpPr>
        <dsp:cNvPr id="0" name=""/>
        <dsp:cNvSpPr/>
      </dsp:nvSpPr>
      <dsp:spPr>
        <a:xfrm>
          <a:off x="1125541" y="1592544"/>
          <a:ext cx="2722558" cy="472510"/>
        </a:xfrm>
        <a:custGeom>
          <a:avLst/>
          <a:gdLst/>
          <a:ahLst/>
          <a:cxnLst/>
          <a:rect l="0" t="0" r="0" b="0"/>
          <a:pathLst>
            <a:path>
              <a:moveTo>
                <a:pt x="2722558" y="0"/>
              </a:moveTo>
              <a:lnTo>
                <a:pt x="2722558" y="236255"/>
              </a:lnTo>
              <a:lnTo>
                <a:pt x="0" y="236255"/>
              </a:lnTo>
              <a:lnTo>
                <a:pt x="0" y="47251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AE345F-1937-420D-AFFB-CF8018955D99}">
      <dsp:nvSpPr>
        <dsp:cNvPr id="0" name=""/>
        <dsp:cNvSpPr/>
      </dsp:nvSpPr>
      <dsp:spPr>
        <a:xfrm>
          <a:off x="2723075" y="467520"/>
          <a:ext cx="2250048" cy="112502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600" b="0" i="0" u="none" strike="noStrike" kern="1200" cap="none" normalizeH="0" baseline="0">
              <a:ln>
                <a:noFill/>
              </a:ln>
              <a:solidFill>
                <a:schemeClr val="tx1"/>
              </a:solidFill>
              <a:effectLst/>
            </a:rPr>
            <a:t>Main Idea</a:t>
          </a:r>
        </a:p>
      </dsp:txBody>
      <dsp:txXfrm>
        <a:off x="2723075" y="467520"/>
        <a:ext cx="2250048" cy="1125024"/>
      </dsp:txXfrm>
    </dsp:sp>
    <dsp:sp modelId="{3C978229-9B6D-483E-9FCF-FE212A6801BB}">
      <dsp:nvSpPr>
        <dsp:cNvPr id="0" name=""/>
        <dsp:cNvSpPr/>
      </dsp:nvSpPr>
      <dsp:spPr>
        <a:xfrm>
          <a:off x="516" y="2065055"/>
          <a:ext cx="2250048" cy="112502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600" b="0" i="0" u="none" strike="noStrike" kern="1200" cap="none" normalizeH="0" baseline="0">
              <a:ln>
                <a:noFill/>
              </a:ln>
              <a:solidFill>
                <a:schemeClr val="tx1"/>
              </a:solidFill>
              <a:effectLst/>
            </a:rPr>
            <a:t>Supporting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600" b="0" i="0" u="none" strike="noStrike" kern="1200" cap="none" normalizeH="0" baseline="0">
              <a:ln>
                <a:noFill/>
              </a:ln>
              <a:solidFill>
                <a:schemeClr val="tx1"/>
              </a:solidFill>
              <a:effectLst/>
            </a:rPr>
            <a:t>Detail</a:t>
          </a:r>
        </a:p>
      </dsp:txBody>
      <dsp:txXfrm>
        <a:off x="516" y="2065055"/>
        <a:ext cx="2250048" cy="1125024"/>
      </dsp:txXfrm>
    </dsp:sp>
    <dsp:sp modelId="{357E4713-6E2C-475D-BAA1-6CCA91301E18}">
      <dsp:nvSpPr>
        <dsp:cNvPr id="0" name=""/>
        <dsp:cNvSpPr/>
      </dsp:nvSpPr>
      <dsp:spPr>
        <a:xfrm>
          <a:off x="2723075" y="2065055"/>
          <a:ext cx="2250048" cy="112502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600" b="0" i="0" u="none" strike="noStrike" kern="1200" cap="none" normalizeH="0" baseline="0">
              <a:ln>
                <a:noFill/>
              </a:ln>
              <a:solidFill>
                <a:schemeClr val="tx1"/>
              </a:solidFill>
              <a:effectLst/>
            </a:rPr>
            <a:t>Supporting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600" b="0" i="0" u="none" strike="noStrike" kern="1200" cap="none" normalizeH="0" baseline="0">
              <a:ln>
                <a:noFill/>
              </a:ln>
              <a:solidFill>
                <a:schemeClr val="tx1"/>
              </a:solidFill>
              <a:effectLst/>
            </a:rPr>
            <a:t>Detail</a:t>
          </a:r>
        </a:p>
      </dsp:txBody>
      <dsp:txXfrm>
        <a:off x="2723075" y="2065055"/>
        <a:ext cx="2250048" cy="1125024"/>
      </dsp:txXfrm>
    </dsp:sp>
    <dsp:sp modelId="{790A3EB8-4392-449B-A40B-8682EB2B4597}">
      <dsp:nvSpPr>
        <dsp:cNvPr id="0" name=""/>
        <dsp:cNvSpPr/>
      </dsp:nvSpPr>
      <dsp:spPr>
        <a:xfrm>
          <a:off x="5445634" y="2065055"/>
          <a:ext cx="2250048" cy="112502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600" b="0" i="0" u="none" strike="noStrike" kern="1200" cap="none" normalizeH="0" baseline="0">
              <a:ln>
                <a:noFill/>
              </a:ln>
              <a:solidFill>
                <a:schemeClr val="tx1"/>
              </a:solidFill>
              <a:effectLst/>
            </a:rPr>
            <a:t>Supporting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600" b="0" i="0" u="none" strike="noStrike" kern="1200" cap="none" normalizeH="0" baseline="0">
              <a:ln>
                <a:noFill/>
              </a:ln>
              <a:solidFill>
                <a:schemeClr val="tx1"/>
              </a:solidFill>
              <a:effectLst/>
            </a:rPr>
            <a:t>Detail</a:t>
          </a:r>
        </a:p>
      </dsp:txBody>
      <dsp:txXfrm>
        <a:off x="5445634" y="2065055"/>
        <a:ext cx="2250048" cy="11250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EEB591-9AAB-4604-839F-49A8E1EC4283}">
      <dsp:nvSpPr>
        <dsp:cNvPr id="0" name=""/>
        <dsp:cNvSpPr/>
      </dsp:nvSpPr>
      <dsp:spPr>
        <a:xfrm>
          <a:off x="4305300" y="1564474"/>
          <a:ext cx="3046031" cy="528650"/>
        </a:xfrm>
        <a:custGeom>
          <a:avLst/>
          <a:gdLst/>
          <a:ahLst/>
          <a:cxnLst/>
          <a:rect l="0" t="0" r="0" b="0"/>
          <a:pathLst>
            <a:path>
              <a:moveTo>
                <a:pt x="0" y="0"/>
              </a:moveTo>
              <a:lnTo>
                <a:pt x="0" y="264325"/>
              </a:lnTo>
              <a:lnTo>
                <a:pt x="3046031" y="264325"/>
              </a:lnTo>
              <a:lnTo>
                <a:pt x="3046031" y="52865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BAD538-9681-4395-BA03-56E21E2E52E4}">
      <dsp:nvSpPr>
        <dsp:cNvPr id="0" name=""/>
        <dsp:cNvSpPr/>
      </dsp:nvSpPr>
      <dsp:spPr>
        <a:xfrm>
          <a:off x="4259579" y="1564474"/>
          <a:ext cx="91440" cy="528650"/>
        </a:xfrm>
        <a:custGeom>
          <a:avLst/>
          <a:gdLst/>
          <a:ahLst/>
          <a:cxnLst/>
          <a:rect l="0" t="0" r="0" b="0"/>
          <a:pathLst>
            <a:path>
              <a:moveTo>
                <a:pt x="45720" y="0"/>
              </a:moveTo>
              <a:lnTo>
                <a:pt x="45720" y="52865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238A35E-D564-43AD-9AC1-AC74C2D2D298}">
      <dsp:nvSpPr>
        <dsp:cNvPr id="0" name=""/>
        <dsp:cNvSpPr/>
      </dsp:nvSpPr>
      <dsp:spPr>
        <a:xfrm>
          <a:off x="1259268" y="1564474"/>
          <a:ext cx="3046031" cy="528650"/>
        </a:xfrm>
        <a:custGeom>
          <a:avLst/>
          <a:gdLst/>
          <a:ahLst/>
          <a:cxnLst/>
          <a:rect l="0" t="0" r="0" b="0"/>
          <a:pathLst>
            <a:path>
              <a:moveTo>
                <a:pt x="3046031" y="0"/>
              </a:moveTo>
              <a:lnTo>
                <a:pt x="3046031" y="264325"/>
              </a:lnTo>
              <a:lnTo>
                <a:pt x="0" y="264325"/>
              </a:lnTo>
              <a:lnTo>
                <a:pt x="0" y="52865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0F26B9-98F4-45B1-9B8B-E68ADD782D26}">
      <dsp:nvSpPr>
        <dsp:cNvPr id="0" name=""/>
        <dsp:cNvSpPr/>
      </dsp:nvSpPr>
      <dsp:spPr>
        <a:xfrm>
          <a:off x="3046609" y="305784"/>
          <a:ext cx="2517381" cy="1258690"/>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kern="1200" cap="none" normalizeH="0" baseline="0">
              <a:ln>
                <a:noFill/>
              </a:ln>
              <a:solidFill>
                <a:schemeClr val="tx1"/>
              </a:solidFill>
              <a:effectLst/>
            </a:rPr>
            <a:t>Tornado is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kern="1200" cap="none" normalizeH="0" baseline="0">
              <a:ln>
                <a:noFill/>
              </a:ln>
              <a:solidFill>
                <a:schemeClr val="tx1"/>
              </a:solidFill>
              <a:effectLst/>
            </a:rPr>
            <a:t>powerful, twisting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kern="1200" cap="none" normalizeH="0" baseline="0">
              <a:ln>
                <a:noFill/>
              </a:ln>
              <a:solidFill>
                <a:schemeClr val="tx1"/>
              </a:solidFill>
              <a:effectLst/>
            </a:rPr>
            <a:t>windstorm</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000" b="1" i="0" u="none" strike="noStrike" kern="1200" cap="none" normalizeH="0" baseline="0">
            <a:ln>
              <a:noFill/>
            </a:ln>
            <a:solidFill>
              <a:schemeClr val="tx1"/>
            </a:solidFill>
            <a:effectLst/>
          </a:endParaRPr>
        </a:p>
      </dsp:txBody>
      <dsp:txXfrm>
        <a:off x="3046609" y="305784"/>
        <a:ext cx="2517381" cy="1258690"/>
      </dsp:txXfrm>
    </dsp:sp>
    <dsp:sp modelId="{96658551-E846-4987-9EB9-839EB662E9B1}">
      <dsp:nvSpPr>
        <dsp:cNvPr id="0" name=""/>
        <dsp:cNvSpPr/>
      </dsp:nvSpPr>
      <dsp:spPr>
        <a:xfrm>
          <a:off x="578" y="2093125"/>
          <a:ext cx="2517381" cy="1258690"/>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kern="1200" cap="none" normalizeH="0" baseline="0">
              <a:ln>
                <a:noFill/>
              </a:ln>
              <a:solidFill>
                <a:schemeClr val="tx1"/>
              </a:solidFill>
              <a:effectLst/>
            </a:rPr>
            <a:t>Part of giant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kern="1200" cap="none" normalizeH="0" baseline="0">
              <a:ln>
                <a:noFill/>
              </a:ln>
              <a:solidFill>
                <a:schemeClr val="tx1"/>
              </a:solidFill>
              <a:effectLst/>
            </a:rPr>
            <a:t>storm cloud</a:t>
          </a:r>
        </a:p>
      </dsp:txBody>
      <dsp:txXfrm>
        <a:off x="578" y="2093125"/>
        <a:ext cx="2517381" cy="1258690"/>
      </dsp:txXfrm>
    </dsp:sp>
    <dsp:sp modelId="{D815D875-053C-49F8-BC8F-C49FC4661C49}">
      <dsp:nvSpPr>
        <dsp:cNvPr id="0" name=""/>
        <dsp:cNvSpPr/>
      </dsp:nvSpPr>
      <dsp:spPr>
        <a:xfrm>
          <a:off x="3046609" y="2093125"/>
          <a:ext cx="2517381" cy="1258690"/>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kern="1200" cap="none" normalizeH="0" baseline="0">
              <a:ln>
                <a:noFill/>
              </a:ln>
              <a:solidFill>
                <a:schemeClr val="tx1"/>
              </a:solidFill>
              <a:effectLst/>
            </a:rPr>
            <a:t>Frightening</a:t>
          </a:r>
        </a:p>
      </dsp:txBody>
      <dsp:txXfrm>
        <a:off x="3046609" y="2093125"/>
        <a:ext cx="2517381" cy="1258690"/>
      </dsp:txXfrm>
    </dsp:sp>
    <dsp:sp modelId="{EC1F5A75-6F6F-4CBD-B64A-423BA17764EF}">
      <dsp:nvSpPr>
        <dsp:cNvPr id="0" name=""/>
        <dsp:cNvSpPr/>
      </dsp:nvSpPr>
      <dsp:spPr>
        <a:xfrm>
          <a:off x="6092640" y="2093125"/>
          <a:ext cx="2517381" cy="1258690"/>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kern="1200" cap="none" normalizeH="0" baseline="0">
              <a:ln>
                <a:noFill/>
              </a:ln>
              <a:solidFill>
                <a:schemeClr val="tx1"/>
              </a:solidFill>
              <a:effectLst/>
            </a:rPr>
            <a:t>Also called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kern="1200" cap="none" normalizeH="0" baseline="0">
              <a:ln>
                <a:noFill/>
              </a:ln>
              <a:solidFill>
                <a:schemeClr val="tx1"/>
              </a:solidFill>
              <a:effectLst/>
            </a:rPr>
            <a:t>twister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kern="1200" cap="none" normalizeH="0" baseline="0">
              <a:ln>
                <a:noFill/>
              </a:ln>
              <a:solidFill>
                <a:schemeClr val="tx1"/>
              </a:solidFill>
              <a:effectLst/>
            </a:rPr>
            <a:t>or cyclone</a:t>
          </a:r>
        </a:p>
      </dsp:txBody>
      <dsp:txXfrm>
        <a:off x="6092640" y="2093125"/>
        <a:ext cx="2517381" cy="12586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961C8F-DCFE-479A-ADFF-6AA8FF68591B}">
      <dsp:nvSpPr>
        <dsp:cNvPr id="0" name=""/>
        <dsp:cNvSpPr/>
      </dsp:nvSpPr>
      <dsp:spPr>
        <a:xfrm>
          <a:off x="3848099" y="1511655"/>
          <a:ext cx="1827354" cy="634288"/>
        </a:xfrm>
        <a:custGeom>
          <a:avLst/>
          <a:gdLst/>
          <a:ahLst/>
          <a:cxnLst/>
          <a:rect l="0" t="0" r="0" b="0"/>
          <a:pathLst>
            <a:path>
              <a:moveTo>
                <a:pt x="0" y="0"/>
              </a:moveTo>
              <a:lnTo>
                <a:pt x="0" y="317144"/>
              </a:lnTo>
              <a:lnTo>
                <a:pt x="1827354" y="317144"/>
              </a:lnTo>
              <a:lnTo>
                <a:pt x="1827354" y="63428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D7B89D6-8A20-4059-97C2-A9C0DC77148E}">
      <dsp:nvSpPr>
        <dsp:cNvPr id="0" name=""/>
        <dsp:cNvSpPr/>
      </dsp:nvSpPr>
      <dsp:spPr>
        <a:xfrm>
          <a:off x="2020745" y="1511655"/>
          <a:ext cx="1827354" cy="634288"/>
        </a:xfrm>
        <a:custGeom>
          <a:avLst/>
          <a:gdLst/>
          <a:ahLst/>
          <a:cxnLst/>
          <a:rect l="0" t="0" r="0" b="0"/>
          <a:pathLst>
            <a:path>
              <a:moveTo>
                <a:pt x="1827354" y="0"/>
              </a:moveTo>
              <a:lnTo>
                <a:pt x="1827354" y="317144"/>
              </a:lnTo>
              <a:lnTo>
                <a:pt x="0" y="317144"/>
              </a:lnTo>
              <a:lnTo>
                <a:pt x="0" y="63428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C6005D-CC20-419D-8EA8-D704257393BF}">
      <dsp:nvSpPr>
        <dsp:cNvPr id="0" name=""/>
        <dsp:cNvSpPr/>
      </dsp:nvSpPr>
      <dsp:spPr>
        <a:xfrm>
          <a:off x="2337889" y="1445"/>
          <a:ext cx="3020420" cy="1510210"/>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500" b="1" i="0" u="none" strike="noStrike" kern="1200" cap="none" normalizeH="0" baseline="0">
              <a:ln>
                <a:noFill/>
              </a:ln>
              <a:solidFill>
                <a:schemeClr val="tx1"/>
              </a:solidFill>
              <a:effectLst/>
            </a:rPr>
            <a:t>Dust devils, hurricanes,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500" b="1" i="0" u="none" strike="noStrike" kern="1200" cap="none" normalizeH="0" baseline="0">
              <a:ln>
                <a:noFill/>
              </a:ln>
              <a:solidFill>
                <a:schemeClr val="tx1"/>
              </a:solidFill>
              <a:effectLst/>
            </a:rPr>
            <a:t>and typhoons have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500" b="1" i="0" u="none" strike="noStrike" kern="1200" cap="none" normalizeH="0" baseline="0">
              <a:ln>
                <a:noFill/>
              </a:ln>
              <a:solidFill>
                <a:schemeClr val="tx1"/>
              </a:solidFill>
              <a:effectLst/>
            </a:rPr>
            <a:t>twisting winds</a:t>
          </a:r>
        </a:p>
      </dsp:txBody>
      <dsp:txXfrm>
        <a:off x="2337889" y="1445"/>
        <a:ext cx="3020420" cy="1510210"/>
      </dsp:txXfrm>
    </dsp:sp>
    <dsp:sp modelId="{C1B96E53-0DA4-4276-90CA-AC2E0D6C0CE2}">
      <dsp:nvSpPr>
        <dsp:cNvPr id="0" name=""/>
        <dsp:cNvSpPr/>
      </dsp:nvSpPr>
      <dsp:spPr>
        <a:xfrm>
          <a:off x="510535" y="2145944"/>
          <a:ext cx="3020420" cy="1510210"/>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500" b="1" i="0" u="none" strike="noStrike" kern="1200" cap="none" normalizeH="0" baseline="0">
              <a:ln>
                <a:noFill/>
              </a:ln>
              <a:solidFill>
                <a:schemeClr val="tx1"/>
              </a:solidFill>
              <a:effectLst/>
            </a:rPr>
            <a:t>Whirling windstorms</a:t>
          </a:r>
        </a:p>
      </dsp:txBody>
      <dsp:txXfrm>
        <a:off x="510535" y="2145944"/>
        <a:ext cx="3020420" cy="1510210"/>
      </dsp:txXfrm>
    </dsp:sp>
    <dsp:sp modelId="{BF011FD3-3592-41BE-81D2-B86E04B7B4E0}">
      <dsp:nvSpPr>
        <dsp:cNvPr id="0" name=""/>
        <dsp:cNvSpPr/>
      </dsp:nvSpPr>
      <dsp:spPr>
        <a:xfrm>
          <a:off x="4165244" y="2145944"/>
          <a:ext cx="3020420" cy="1510210"/>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500" b="0" i="0" u="none" strike="noStrike" kern="1200" cap="none" normalizeH="0" baseline="0">
            <a:ln>
              <a:noFill/>
            </a:ln>
            <a:solidFill>
              <a:schemeClr val="tx1"/>
            </a:solidFill>
            <a:effectLs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500" b="1" i="0" u="none" strike="noStrike" kern="1200" cap="none" normalizeH="0" baseline="0">
              <a:ln>
                <a:noFill/>
              </a:ln>
              <a:solidFill>
                <a:schemeClr val="tx1"/>
              </a:solidFill>
              <a:effectLst/>
            </a:rPr>
            <a:t>Differ from tornadoes</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500" b="0" i="0" u="none" strike="noStrike" kern="1200" cap="none" normalizeH="0" baseline="0">
            <a:ln>
              <a:noFill/>
            </a:ln>
            <a:solidFill>
              <a:schemeClr val="tx1"/>
            </a:solidFill>
            <a:effectLst/>
          </a:endParaRPr>
        </a:p>
      </dsp:txBody>
      <dsp:txXfrm>
        <a:off x="4165244" y="2145944"/>
        <a:ext cx="3020420" cy="151021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8BF9C6-3351-40B3-831B-5143983F7D78}">
      <dsp:nvSpPr>
        <dsp:cNvPr id="0" name=""/>
        <dsp:cNvSpPr/>
      </dsp:nvSpPr>
      <dsp:spPr>
        <a:xfrm>
          <a:off x="4229099" y="1721553"/>
          <a:ext cx="2992119" cy="519293"/>
        </a:xfrm>
        <a:custGeom>
          <a:avLst/>
          <a:gdLst/>
          <a:ahLst/>
          <a:cxnLst/>
          <a:rect l="0" t="0" r="0" b="0"/>
          <a:pathLst>
            <a:path>
              <a:moveTo>
                <a:pt x="0" y="0"/>
              </a:moveTo>
              <a:lnTo>
                <a:pt x="0" y="259646"/>
              </a:lnTo>
              <a:lnTo>
                <a:pt x="2992119" y="259646"/>
              </a:lnTo>
              <a:lnTo>
                <a:pt x="2992119" y="519293"/>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059789-7E5E-4F70-90B3-F819A6A4AD6F}">
      <dsp:nvSpPr>
        <dsp:cNvPr id="0" name=""/>
        <dsp:cNvSpPr/>
      </dsp:nvSpPr>
      <dsp:spPr>
        <a:xfrm>
          <a:off x="4183379" y="1721553"/>
          <a:ext cx="91440" cy="519293"/>
        </a:xfrm>
        <a:custGeom>
          <a:avLst/>
          <a:gdLst/>
          <a:ahLst/>
          <a:cxnLst/>
          <a:rect l="0" t="0" r="0" b="0"/>
          <a:pathLst>
            <a:path>
              <a:moveTo>
                <a:pt x="45720" y="0"/>
              </a:moveTo>
              <a:lnTo>
                <a:pt x="45720" y="519293"/>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EBBF32-1EB9-4B1F-BE75-099B6AB422F1}">
      <dsp:nvSpPr>
        <dsp:cNvPr id="0" name=""/>
        <dsp:cNvSpPr/>
      </dsp:nvSpPr>
      <dsp:spPr>
        <a:xfrm>
          <a:off x="1236980" y="1721553"/>
          <a:ext cx="2992119" cy="519293"/>
        </a:xfrm>
        <a:custGeom>
          <a:avLst/>
          <a:gdLst/>
          <a:ahLst/>
          <a:cxnLst/>
          <a:rect l="0" t="0" r="0" b="0"/>
          <a:pathLst>
            <a:path>
              <a:moveTo>
                <a:pt x="2992119" y="0"/>
              </a:moveTo>
              <a:lnTo>
                <a:pt x="2992119" y="259646"/>
              </a:lnTo>
              <a:lnTo>
                <a:pt x="0" y="259646"/>
              </a:lnTo>
              <a:lnTo>
                <a:pt x="0" y="519293"/>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08F525-3CAA-40EC-B47C-7E67FEF4DF70}">
      <dsp:nvSpPr>
        <dsp:cNvPr id="0" name=""/>
        <dsp:cNvSpPr/>
      </dsp:nvSpPr>
      <dsp:spPr>
        <a:xfrm>
          <a:off x="2992687" y="485140"/>
          <a:ext cx="2472825" cy="123641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kern="1200" cap="none" normalizeH="0" baseline="0">
              <a:ln>
                <a:noFill/>
              </a:ln>
              <a:solidFill>
                <a:schemeClr val="tx1"/>
              </a:solidFill>
              <a:effectLst/>
            </a:rPr>
            <a:t>Dust devils are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kern="1200" cap="none" normalizeH="0" baseline="0">
              <a:ln>
                <a:noFill/>
              </a:ln>
              <a:solidFill>
                <a:schemeClr val="tx1"/>
              </a:solidFill>
              <a:effectLst/>
            </a:rPr>
            <a:t>weakest of</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kern="1200" cap="none" normalizeH="0" baseline="0">
              <a:ln>
                <a:noFill/>
              </a:ln>
              <a:solidFill>
                <a:schemeClr val="tx1"/>
              </a:solidFill>
              <a:effectLst/>
            </a:rPr>
            <a:t> swirling windstorms</a:t>
          </a:r>
        </a:p>
      </dsp:txBody>
      <dsp:txXfrm>
        <a:off x="2992687" y="485140"/>
        <a:ext cx="2472825" cy="1236412"/>
      </dsp:txXfrm>
    </dsp:sp>
    <dsp:sp modelId="{5D7A52EB-66DA-4920-8365-CE9084B6B60E}">
      <dsp:nvSpPr>
        <dsp:cNvPr id="0" name=""/>
        <dsp:cNvSpPr/>
      </dsp:nvSpPr>
      <dsp:spPr>
        <a:xfrm>
          <a:off x="567" y="2240846"/>
          <a:ext cx="2472825" cy="123641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kern="1200" cap="none" normalizeH="0" baseline="0">
              <a:ln>
                <a:noFill/>
              </a:ln>
              <a:solidFill>
                <a:schemeClr val="tx1"/>
              </a:solidFill>
              <a:effectLst/>
            </a:rPr>
            <a:t>Less than 30 mph</a:t>
          </a:r>
        </a:p>
      </dsp:txBody>
      <dsp:txXfrm>
        <a:off x="567" y="2240846"/>
        <a:ext cx="2472825" cy="1236412"/>
      </dsp:txXfrm>
    </dsp:sp>
    <dsp:sp modelId="{B24EE5C9-E006-4D29-AC8B-2C60FA48340A}">
      <dsp:nvSpPr>
        <dsp:cNvPr id="0" name=""/>
        <dsp:cNvSpPr/>
      </dsp:nvSpPr>
      <dsp:spPr>
        <a:xfrm>
          <a:off x="2992687" y="2240846"/>
          <a:ext cx="2472825" cy="123641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kern="1200" cap="none" normalizeH="0" baseline="0">
              <a:ln>
                <a:noFill/>
              </a:ln>
              <a:solidFill>
                <a:schemeClr val="tx1"/>
              </a:solidFill>
              <a:effectLst/>
            </a:rPr>
            <a:t>Five ft. across</a:t>
          </a:r>
        </a:p>
      </dsp:txBody>
      <dsp:txXfrm>
        <a:off x="2992687" y="2240846"/>
        <a:ext cx="2472825" cy="1236412"/>
      </dsp:txXfrm>
    </dsp:sp>
    <dsp:sp modelId="{EE97B828-856D-486C-B0F9-0CB8DA758A42}">
      <dsp:nvSpPr>
        <dsp:cNvPr id="0" name=""/>
        <dsp:cNvSpPr/>
      </dsp:nvSpPr>
      <dsp:spPr>
        <a:xfrm>
          <a:off x="5984806" y="2240846"/>
          <a:ext cx="2472825" cy="123641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kern="1200" cap="none" normalizeH="0" baseline="0">
              <a:ln>
                <a:noFill/>
              </a:ln>
              <a:solidFill>
                <a:schemeClr val="tx1"/>
              </a:solidFill>
              <a:effectLst/>
            </a:rPr>
            <a:t>Last minute or two</a:t>
          </a:r>
        </a:p>
      </dsp:txBody>
      <dsp:txXfrm>
        <a:off x="5984806" y="2240846"/>
        <a:ext cx="2472825" cy="123641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47E487-7E02-48D0-9FEA-A23F0D2FB082}">
      <dsp:nvSpPr>
        <dsp:cNvPr id="0" name=""/>
        <dsp:cNvSpPr/>
      </dsp:nvSpPr>
      <dsp:spPr>
        <a:xfrm>
          <a:off x="3848099" y="1592544"/>
          <a:ext cx="2722558" cy="472510"/>
        </a:xfrm>
        <a:custGeom>
          <a:avLst/>
          <a:gdLst/>
          <a:ahLst/>
          <a:cxnLst/>
          <a:rect l="0" t="0" r="0" b="0"/>
          <a:pathLst>
            <a:path>
              <a:moveTo>
                <a:pt x="0" y="0"/>
              </a:moveTo>
              <a:lnTo>
                <a:pt x="0" y="236255"/>
              </a:lnTo>
              <a:lnTo>
                <a:pt x="2722558" y="236255"/>
              </a:lnTo>
              <a:lnTo>
                <a:pt x="2722558" y="47251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A3AE9D-31E7-4660-8F8F-554F2A7C3879}">
      <dsp:nvSpPr>
        <dsp:cNvPr id="0" name=""/>
        <dsp:cNvSpPr/>
      </dsp:nvSpPr>
      <dsp:spPr>
        <a:xfrm>
          <a:off x="3802379" y="1592544"/>
          <a:ext cx="91440" cy="472510"/>
        </a:xfrm>
        <a:custGeom>
          <a:avLst/>
          <a:gdLst/>
          <a:ahLst/>
          <a:cxnLst/>
          <a:rect l="0" t="0" r="0" b="0"/>
          <a:pathLst>
            <a:path>
              <a:moveTo>
                <a:pt x="45720" y="0"/>
              </a:moveTo>
              <a:lnTo>
                <a:pt x="45720" y="47251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DC5987-788E-4225-A8E2-FF15C0EE93A7}">
      <dsp:nvSpPr>
        <dsp:cNvPr id="0" name=""/>
        <dsp:cNvSpPr/>
      </dsp:nvSpPr>
      <dsp:spPr>
        <a:xfrm>
          <a:off x="1125541" y="1592544"/>
          <a:ext cx="2722558" cy="472510"/>
        </a:xfrm>
        <a:custGeom>
          <a:avLst/>
          <a:gdLst/>
          <a:ahLst/>
          <a:cxnLst/>
          <a:rect l="0" t="0" r="0" b="0"/>
          <a:pathLst>
            <a:path>
              <a:moveTo>
                <a:pt x="2722558" y="0"/>
              </a:moveTo>
              <a:lnTo>
                <a:pt x="2722558" y="236255"/>
              </a:lnTo>
              <a:lnTo>
                <a:pt x="0" y="236255"/>
              </a:lnTo>
              <a:lnTo>
                <a:pt x="0" y="47251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796D29-F2AE-454F-A93B-C26C3C314EB1}">
      <dsp:nvSpPr>
        <dsp:cNvPr id="0" name=""/>
        <dsp:cNvSpPr/>
      </dsp:nvSpPr>
      <dsp:spPr>
        <a:xfrm>
          <a:off x="2723075" y="467520"/>
          <a:ext cx="2250048" cy="112502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900" b="1" i="0" u="none" strike="noStrike" kern="1200" cap="none" normalizeH="0" baseline="0">
              <a:ln>
                <a:noFill/>
              </a:ln>
              <a:solidFill>
                <a:schemeClr val="tx1"/>
              </a:solidFill>
              <a:effectLst/>
            </a:rPr>
            <a:t>Hurricanes and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900" b="1" i="0" u="none" strike="noStrike" kern="1200" cap="none" normalizeH="0" baseline="0">
              <a:ln>
                <a:noFill/>
              </a:ln>
              <a:solidFill>
                <a:schemeClr val="tx1"/>
              </a:solidFill>
              <a:effectLst/>
            </a:rPr>
            <a:t>typhoons are largest</a:t>
          </a:r>
        </a:p>
      </dsp:txBody>
      <dsp:txXfrm>
        <a:off x="2723075" y="467520"/>
        <a:ext cx="2250048" cy="1125024"/>
      </dsp:txXfrm>
    </dsp:sp>
    <dsp:sp modelId="{407F0E88-DB36-46D9-86EC-74E3B1F4ED7D}">
      <dsp:nvSpPr>
        <dsp:cNvPr id="0" name=""/>
        <dsp:cNvSpPr/>
      </dsp:nvSpPr>
      <dsp:spPr>
        <a:xfrm>
          <a:off x="516" y="2065055"/>
          <a:ext cx="2250048" cy="112502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900" b="1" i="0" u="none" strike="noStrike" kern="1200" cap="none" normalizeH="0" baseline="0">
              <a:ln>
                <a:noFill/>
              </a:ln>
              <a:solidFill>
                <a:schemeClr val="tx1"/>
              </a:solidFill>
              <a:effectLst/>
            </a:rPr>
            <a:t>Winds of 75-150 mph</a:t>
          </a:r>
        </a:p>
      </dsp:txBody>
      <dsp:txXfrm>
        <a:off x="516" y="2065055"/>
        <a:ext cx="2250048" cy="1125024"/>
      </dsp:txXfrm>
    </dsp:sp>
    <dsp:sp modelId="{90B0FD40-ADD7-41E9-8A33-EE248F419FC6}">
      <dsp:nvSpPr>
        <dsp:cNvPr id="0" name=""/>
        <dsp:cNvSpPr/>
      </dsp:nvSpPr>
      <dsp:spPr>
        <a:xfrm>
          <a:off x="2723075" y="2065055"/>
          <a:ext cx="2250048" cy="112502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900" b="1" i="0" u="none" strike="noStrike" kern="1200" cap="none" normalizeH="0" baseline="0">
              <a:ln>
                <a:noFill/>
              </a:ln>
              <a:solidFill>
                <a:schemeClr val="tx1"/>
              </a:solidFill>
              <a:effectLst/>
            </a:rPr>
            <a:t>Several hundred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900" b="1" i="0" u="none" strike="noStrike" kern="1200" cap="none" normalizeH="0" baseline="0">
              <a:ln>
                <a:noFill/>
              </a:ln>
              <a:solidFill>
                <a:schemeClr val="tx1"/>
              </a:solidFill>
              <a:effectLst/>
            </a:rPr>
            <a:t>miles wide</a:t>
          </a:r>
        </a:p>
      </dsp:txBody>
      <dsp:txXfrm>
        <a:off x="2723075" y="2065055"/>
        <a:ext cx="2250048" cy="1125024"/>
      </dsp:txXfrm>
    </dsp:sp>
    <dsp:sp modelId="{D53C2E48-3210-429D-87A0-BC2FB7862681}">
      <dsp:nvSpPr>
        <dsp:cNvPr id="0" name=""/>
        <dsp:cNvSpPr/>
      </dsp:nvSpPr>
      <dsp:spPr>
        <a:xfrm>
          <a:off x="5445634" y="2065055"/>
          <a:ext cx="2250048" cy="112502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900" b="1" i="0" u="none" strike="noStrike" kern="1200" cap="none" normalizeH="0" baseline="0">
              <a:ln>
                <a:noFill/>
              </a:ln>
              <a:solidFill>
                <a:schemeClr val="tx1"/>
              </a:solidFill>
              <a:effectLst/>
            </a:rPr>
            <a:t>Travel thousands of</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900" b="1" i="0" u="none" strike="noStrike" kern="1200" cap="none" normalizeH="0" baseline="0">
              <a:ln>
                <a:noFill/>
              </a:ln>
              <a:solidFill>
                <a:schemeClr val="tx1"/>
              </a:solidFill>
              <a:effectLst/>
            </a:rPr>
            <a:t>miles, last for days</a:t>
          </a:r>
        </a:p>
      </dsp:txBody>
      <dsp:txXfrm>
        <a:off x="5445634" y="2065055"/>
        <a:ext cx="2250048" cy="112502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21C652-7E63-4893-AC5B-4A2CE3385B27}">
      <dsp:nvSpPr>
        <dsp:cNvPr id="0" name=""/>
        <dsp:cNvSpPr/>
      </dsp:nvSpPr>
      <dsp:spPr>
        <a:xfrm>
          <a:off x="3848099" y="1511655"/>
          <a:ext cx="1827354" cy="634288"/>
        </a:xfrm>
        <a:custGeom>
          <a:avLst/>
          <a:gdLst/>
          <a:ahLst/>
          <a:cxnLst/>
          <a:rect l="0" t="0" r="0" b="0"/>
          <a:pathLst>
            <a:path>
              <a:moveTo>
                <a:pt x="0" y="0"/>
              </a:moveTo>
              <a:lnTo>
                <a:pt x="0" y="317144"/>
              </a:lnTo>
              <a:lnTo>
                <a:pt x="1827354" y="317144"/>
              </a:lnTo>
              <a:lnTo>
                <a:pt x="1827354" y="63428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FD28C1-DCB6-416F-A1BA-196ECB9ED98B}">
      <dsp:nvSpPr>
        <dsp:cNvPr id="0" name=""/>
        <dsp:cNvSpPr/>
      </dsp:nvSpPr>
      <dsp:spPr>
        <a:xfrm>
          <a:off x="2020745" y="1511655"/>
          <a:ext cx="1827354" cy="634288"/>
        </a:xfrm>
        <a:custGeom>
          <a:avLst/>
          <a:gdLst/>
          <a:ahLst/>
          <a:cxnLst/>
          <a:rect l="0" t="0" r="0" b="0"/>
          <a:pathLst>
            <a:path>
              <a:moveTo>
                <a:pt x="1827354" y="0"/>
              </a:moveTo>
              <a:lnTo>
                <a:pt x="1827354" y="317144"/>
              </a:lnTo>
              <a:lnTo>
                <a:pt x="0" y="317144"/>
              </a:lnTo>
              <a:lnTo>
                <a:pt x="0" y="63428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F3CF5D0-CA6F-44F1-AE61-C6DE0D623E56}">
      <dsp:nvSpPr>
        <dsp:cNvPr id="0" name=""/>
        <dsp:cNvSpPr/>
      </dsp:nvSpPr>
      <dsp:spPr>
        <a:xfrm>
          <a:off x="2337889" y="1445"/>
          <a:ext cx="3020420" cy="1510210"/>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100" b="0" i="0" u="none" strike="noStrike" kern="1200" cap="none" normalizeH="0" baseline="0">
              <a:ln>
                <a:noFill/>
              </a:ln>
              <a:solidFill>
                <a:schemeClr val="tx1"/>
              </a:solidFill>
              <a:effectLst/>
            </a:rPr>
            <a:t>Winds of large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100" b="0" i="0" u="none" strike="noStrike" kern="1200" cap="none" normalizeH="0" baseline="0">
              <a:ln>
                <a:noFill/>
              </a:ln>
              <a:solidFill>
                <a:schemeClr val="tx1"/>
              </a:solidFill>
              <a:effectLst/>
            </a:rPr>
            <a:t>tornado are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100" b="0" i="0" u="none" strike="noStrike" kern="1200" cap="none" normalizeH="0" baseline="0">
              <a:ln>
                <a:noFill/>
              </a:ln>
              <a:solidFill>
                <a:schemeClr val="tx1"/>
              </a:solidFill>
              <a:effectLst/>
            </a:rPr>
            <a:t>fastest, most dangerous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100" b="0" i="0" u="none" strike="noStrike" kern="1200" cap="none" normalizeH="0" baseline="0">
              <a:ln>
                <a:noFill/>
              </a:ln>
              <a:solidFill>
                <a:schemeClr val="tx1"/>
              </a:solidFill>
              <a:effectLst/>
            </a:rPr>
            <a:t>winds on earth</a:t>
          </a:r>
        </a:p>
      </dsp:txBody>
      <dsp:txXfrm>
        <a:off x="2337889" y="1445"/>
        <a:ext cx="3020420" cy="1510210"/>
      </dsp:txXfrm>
    </dsp:sp>
    <dsp:sp modelId="{0042E486-B4F2-464C-9FF7-BF9C755BD673}">
      <dsp:nvSpPr>
        <dsp:cNvPr id="0" name=""/>
        <dsp:cNvSpPr/>
      </dsp:nvSpPr>
      <dsp:spPr>
        <a:xfrm>
          <a:off x="510535" y="2145944"/>
          <a:ext cx="3020420" cy="1510210"/>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100" b="0" i="0" u="none" strike="noStrike" kern="1200" cap="none" normalizeH="0" baseline="0">
              <a:ln>
                <a:noFill/>
              </a:ln>
              <a:solidFill>
                <a:schemeClr val="tx1"/>
              </a:solidFill>
              <a:effectLst/>
            </a:rPr>
            <a:t>Last few minutes</a:t>
          </a:r>
        </a:p>
      </dsp:txBody>
      <dsp:txXfrm>
        <a:off x="510535" y="2145944"/>
        <a:ext cx="3020420" cy="1510210"/>
      </dsp:txXfrm>
    </dsp:sp>
    <dsp:sp modelId="{EE53D7DA-EFAD-4FB9-AA89-BB9A754383B7}">
      <dsp:nvSpPr>
        <dsp:cNvPr id="0" name=""/>
        <dsp:cNvSpPr/>
      </dsp:nvSpPr>
      <dsp:spPr>
        <a:xfrm>
          <a:off x="4165244" y="2145944"/>
          <a:ext cx="3020420" cy="1510210"/>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100" b="0" i="0" u="none" strike="noStrike" kern="1200" cap="none" normalizeH="0" baseline="0">
              <a:ln>
                <a:noFill/>
              </a:ln>
              <a:solidFill>
                <a:schemeClr val="tx1"/>
              </a:solidFill>
              <a:effectLst/>
            </a:rPr>
            <a:t>300 mph</a:t>
          </a:r>
        </a:p>
      </dsp:txBody>
      <dsp:txXfrm>
        <a:off x="4165244" y="2145944"/>
        <a:ext cx="3020420" cy="151021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9224BD-74B9-4777-B5C8-03207E5C2154}" type="datetimeFigureOut">
              <a:rPr lang="en-US" smtClean="0"/>
              <a:t>11/16/2017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1CDFBC-C756-4EA3-A914-3D0252ABC9CB}" type="slidenum">
              <a:rPr lang="en-US" smtClean="0"/>
              <a:t>‹#›</a:t>
            </a:fld>
            <a:endParaRPr lang="en-US"/>
          </a:p>
        </p:txBody>
      </p:sp>
    </p:spTree>
    <p:extLst>
      <p:ext uri="{BB962C8B-B14F-4D97-AF65-F5344CB8AC3E}">
        <p14:creationId xmlns:p14="http://schemas.microsoft.com/office/powerpoint/2010/main" val="4206526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27CAB4-D76F-4919-8FFB-6F114198628B}" type="slidenum">
              <a:rPr lang="en-US" altLang="en-US"/>
              <a:pPr/>
              <a:t>22</a:t>
            </a:fld>
            <a:endParaRPr lang="en-US" altLang="en-US"/>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r>
              <a:rPr lang="en-US" altLang="en-US"/>
              <a:t>Although the facts that hurricanes are initiated over the Atlantic Ocean or eastern Pacific Ocean and typhoons initiate over the Pacific Ocean or Indian Ocean are important, they do not support the main idea that these windstorms differ from tornadoes in important ways.</a:t>
            </a:r>
          </a:p>
        </p:txBody>
      </p:sp>
    </p:spTree>
    <p:extLst>
      <p:ext uri="{BB962C8B-B14F-4D97-AF65-F5344CB8AC3E}">
        <p14:creationId xmlns:p14="http://schemas.microsoft.com/office/powerpoint/2010/main" val="310105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974A535-DCFF-467E-99F4-60375FA08143}"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4A6A9B-E15F-4B5F-A4DD-D1D38DBD21DB}" type="slidenum">
              <a:rPr lang="en-US" smtClean="0"/>
              <a:t>‹#›</a:t>
            </a:fld>
            <a:endParaRPr lang="en-US"/>
          </a:p>
        </p:txBody>
      </p:sp>
    </p:spTree>
    <p:extLst>
      <p:ext uri="{BB962C8B-B14F-4D97-AF65-F5344CB8AC3E}">
        <p14:creationId xmlns:p14="http://schemas.microsoft.com/office/powerpoint/2010/main" val="302437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974A535-DCFF-467E-99F4-60375FA08143}"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4A6A9B-E15F-4B5F-A4DD-D1D38DBD21DB}" type="slidenum">
              <a:rPr lang="en-US" smtClean="0"/>
              <a:t>‹#›</a:t>
            </a:fld>
            <a:endParaRPr lang="en-US"/>
          </a:p>
        </p:txBody>
      </p:sp>
    </p:spTree>
    <p:extLst>
      <p:ext uri="{BB962C8B-B14F-4D97-AF65-F5344CB8AC3E}">
        <p14:creationId xmlns:p14="http://schemas.microsoft.com/office/powerpoint/2010/main" val="830306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974A535-DCFF-467E-99F4-60375FA08143}"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4A6A9B-E15F-4B5F-A4DD-D1D38DBD21D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392493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974A535-DCFF-467E-99F4-60375FA08143}"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4A6A9B-E15F-4B5F-A4DD-D1D38DBD21DB}" type="slidenum">
              <a:rPr lang="en-US" smtClean="0"/>
              <a:t>‹#›</a:t>
            </a:fld>
            <a:endParaRPr lang="en-US"/>
          </a:p>
        </p:txBody>
      </p:sp>
    </p:spTree>
    <p:extLst>
      <p:ext uri="{BB962C8B-B14F-4D97-AF65-F5344CB8AC3E}">
        <p14:creationId xmlns:p14="http://schemas.microsoft.com/office/powerpoint/2010/main" val="42493848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974A535-DCFF-467E-99F4-60375FA08143}"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4A6A9B-E15F-4B5F-A4DD-D1D38DBD21D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563997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974A535-DCFF-467E-99F4-60375FA08143}"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4A6A9B-E15F-4B5F-A4DD-D1D38DBD21DB}" type="slidenum">
              <a:rPr lang="en-US" smtClean="0"/>
              <a:t>‹#›</a:t>
            </a:fld>
            <a:endParaRPr lang="en-US"/>
          </a:p>
        </p:txBody>
      </p:sp>
    </p:spTree>
    <p:extLst>
      <p:ext uri="{BB962C8B-B14F-4D97-AF65-F5344CB8AC3E}">
        <p14:creationId xmlns:p14="http://schemas.microsoft.com/office/powerpoint/2010/main" val="33977031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74A535-DCFF-467E-99F4-60375FA08143}"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4A6A9B-E15F-4B5F-A4DD-D1D38DBD21DB}" type="slidenum">
              <a:rPr lang="en-US" smtClean="0"/>
              <a:t>‹#›</a:t>
            </a:fld>
            <a:endParaRPr lang="en-US"/>
          </a:p>
        </p:txBody>
      </p:sp>
    </p:spTree>
    <p:extLst>
      <p:ext uri="{BB962C8B-B14F-4D97-AF65-F5344CB8AC3E}">
        <p14:creationId xmlns:p14="http://schemas.microsoft.com/office/powerpoint/2010/main" val="17121305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74A535-DCFF-467E-99F4-60375FA08143}"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4A6A9B-E15F-4B5F-A4DD-D1D38DBD21DB}" type="slidenum">
              <a:rPr lang="en-US" smtClean="0"/>
              <a:t>‹#›</a:t>
            </a:fld>
            <a:endParaRPr lang="en-US"/>
          </a:p>
        </p:txBody>
      </p:sp>
    </p:spTree>
    <p:extLst>
      <p:ext uri="{BB962C8B-B14F-4D97-AF65-F5344CB8AC3E}">
        <p14:creationId xmlns:p14="http://schemas.microsoft.com/office/powerpoint/2010/main" val="27283212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9160933" cy="1600200"/>
          </a:xfrm>
        </p:spPr>
        <p:txBody>
          <a:bodyPr/>
          <a:lstStyle/>
          <a:p>
            <a:r>
              <a:rPr lang="en-US"/>
              <a:t>Click to edit Master title style</a:t>
            </a:r>
          </a:p>
        </p:txBody>
      </p:sp>
      <p:sp>
        <p:nvSpPr>
          <p:cNvPr id="3" name="SmartArt Placeholder 2"/>
          <p:cNvSpPr>
            <a:spLocks noGrp="1"/>
          </p:cNvSpPr>
          <p:nvPr>
            <p:ph type="dgm" idx="1"/>
          </p:nvPr>
        </p:nvSpPr>
        <p:spPr>
          <a:xfrm>
            <a:off x="914400" y="1828800"/>
            <a:ext cx="10261600" cy="3657600"/>
          </a:xfrm>
        </p:spPr>
        <p:txBody>
          <a:bodyPr/>
          <a:lstStyle/>
          <a:p>
            <a:endParaRPr lang="en-US"/>
          </a:p>
        </p:txBody>
      </p:sp>
      <p:sp>
        <p:nvSpPr>
          <p:cNvPr id="4" name="Date Placeholder 3"/>
          <p:cNvSpPr>
            <a:spLocks noGrp="1"/>
          </p:cNvSpPr>
          <p:nvPr>
            <p:ph type="dt" sz="half" idx="10"/>
          </p:nvPr>
        </p:nvSpPr>
        <p:spPr>
          <a:xfrm>
            <a:off x="1828800" y="6248400"/>
            <a:ext cx="2540000" cy="457200"/>
          </a:xfrm>
        </p:spPr>
        <p:txBody>
          <a:bodyPr/>
          <a:lstStyle>
            <a:lvl1pPr>
              <a:defRPr/>
            </a:lvl1pPr>
          </a:lstStyle>
          <a:p>
            <a:endParaRPr lang="en-US" altLang="en-US"/>
          </a:p>
        </p:txBody>
      </p:sp>
      <p:sp>
        <p:nvSpPr>
          <p:cNvPr id="5" name="Footer Placeholder 4"/>
          <p:cNvSpPr>
            <a:spLocks noGrp="1"/>
          </p:cNvSpPr>
          <p:nvPr>
            <p:ph type="ftr" sz="quarter" idx="11"/>
          </p:nvPr>
        </p:nvSpPr>
        <p:spPr>
          <a:xfrm>
            <a:off x="4741333" y="6248400"/>
            <a:ext cx="3860800" cy="457200"/>
          </a:xfrm>
        </p:spPr>
        <p:txBody>
          <a:bodyPr/>
          <a:lstStyle>
            <a:lvl1pPr>
              <a:defRPr/>
            </a:lvl1pPr>
          </a:lstStyle>
          <a:p>
            <a:endParaRPr lang="en-US" altLang="en-US"/>
          </a:p>
        </p:txBody>
      </p:sp>
      <p:sp>
        <p:nvSpPr>
          <p:cNvPr id="6" name="Slide Number Placeholder 5"/>
          <p:cNvSpPr>
            <a:spLocks noGrp="1"/>
          </p:cNvSpPr>
          <p:nvPr>
            <p:ph type="sldNum" sz="quarter" idx="12"/>
          </p:nvPr>
        </p:nvSpPr>
        <p:spPr>
          <a:xfrm>
            <a:off x="8957733" y="6248400"/>
            <a:ext cx="2540000" cy="457200"/>
          </a:xfrm>
        </p:spPr>
        <p:txBody>
          <a:bodyPr/>
          <a:lstStyle>
            <a:lvl1pPr>
              <a:defRPr/>
            </a:lvl1pPr>
          </a:lstStyle>
          <a:p>
            <a:fld id="{CD4A835E-402A-4EF9-8773-C4577B05B754}" type="slidenum">
              <a:rPr lang="en-US" altLang="en-US"/>
              <a:pPr/>
              <a:t>‹#›</a:t>
            </a:fld>
            <a:endParaRPr lang="en-US" altLang="en-US"/>
          </a:p>
        </p:txBody>
      </p:sp>
    </p:spTree>
    <p:extLst>
      <p:ext uri="{BB962C8B-B14F-4D97-AF65-F5344CB8AC3E}">
        <p14:creationId xmlns:p14="http://schemas.microsoft.com/office/powerpoint/2010/main" val="4199129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74A535-DCFF-467E-99F4-60375FA08143}"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4A6A9B-E15F-4B5F-A4DD-D1D38DBD21DB}" type="slidenum">
              <a:rPr lang="en-US" smtClean="0"/>
              <a:t>‹#›</a:t>
            </a:fld>
            <a:endParaRPr lang="en-US"/>
          </a:p>
        </p:txBody>
      </p:sp>
    </p:spTree>
    <p:extLst>
      <p:ext uri="{BB962C8B-B14F-4D97-AF65-F5344CB8AC3E}">
        <p14:creationId xmlns:p14="http://schemas.microsoft.com/office/powerpoint/2010/main" val="2614653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974A535-DCFF-467E-99F4-60375FA08143}"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4A6A9B-E15F-4B5F-A4DD-D1D38DBD21DB}" type="slidenum">
              <a:rPr lang="en-US" smtClean="0"/>
              <a:t>‹#›</a:t>
            </a:fld>
            <a:endParaRPr lang="en-US"/>
          </a:p>
        </p:txBody>
      </p:sp>
    </p:spTree>
    <p:extLst>
      <p:ext uri="{BB962C8B-B14F-4D97-AF65-F5344CB8AC3E}">
        <p14:creationId xmlns:p14="http://schemas.microsoft.com/office/powerpoint/2010/main" val="341855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974A535-DCFF-467E-99F4-60375FA08143}" type="datetimeFigureOut">
              <a:rPr lang="en-US" smtClean="0"/>
              <a:t>11/16/2017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4A6A9B-E15F-4B5F-A4DD-D1D38DBD21DB}" type="slidenum">
              <a:rPr lang="en-US" smtClean="0"/>
              <a:t>‹#›</a:t>
            </a:fld>
            <a:endParaRPr lang="en-US"/>
          </a:p>
        </p:txBody>
      </p:sp>
    </p:spTree>
    <p:extLst>
      <p:ext uri="{BB962C8B-B14F-4D97-AF65-F5344CB8AC3E}">
        <p14:creationId xmlns:p14="http://schemas.microsoft.com/office/powerpoint/2010/main" val="1686017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974A535-DCFF-467E-99F4-60375FA08143}" type="datetimeFigureOut">
              <a:rPr lang="en-US" smtClean="0"/>
              <a:t>11/16/2017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4A6A9B-E15F-4B5F-A4DD-D1D38DBD21DB}" type="slidenum">
              <a:rPr lang="en-US" smtClean="0"/>
              <a:t>‹#›</a:t>
            </a:fld>
            <a:endParaRPr lang="en-US"/>
          </a:p>
        </p:txBody>
      </p:sp>
    </p:spTree>
    <p:extLst>
      <p:ext uri="{BB962C8B-B14F-4D97-AF65-F5344CB8AC3E}">
        <p14:creationId xmlns:p14="http://schemas.microsoft.com/office/powerpoint/2010/main" val="2298618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974A535-DCFF-467E-99F4-60375FA08143}" type="datetimeFigureOut">
              <a:rPr lang="en-US" smtClean="0"/>
              <a:t>11/16/2017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4A6A9B-E15F-4B5F-A4DD-D1D38DBD21DB}" type="slidenum">
              <a:rPr lang="en-US" smtClean="0"/>
              <a:t>‹#›</a:t>
            </a:fld>
            <a:endParaRPr lang="en-US"/>
          </a:p>
        </p:txBody>
      </p:sp>
    </p:spTree>
    <p:extLst>
      <p:ext uri="{BB962C8B-B14F-4D97-AF65-F5344CB8AC3E}">
        <p14:creationId xmlns:p14="http://schemas.microsoft.com/office/powerpoint/2010/main" val="4007079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74A535-DCFF-467E-99F4-60375FA08143}" type="datetimeFigureOut">
              <a:rPr lang="en-US" smtClean="0"/>
              <a:t>11/16/2017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4A6A9B-E15F-4B5F-A4DD-D1D38DBD21DB}" type="slidenum">
              <a:rPr lang="en-US" smtClean="0"/>
              <a:t>‹#›</a:t>
            </a:fld>
            <a:endParaRPr lang="en-US"/>
          </a:p>
        </p:txBody>
      </p:sp>
    </p:spTree>
    <p:extLst>
      <p:ext uri="{BB962C8B-B14F-4D97-AF65-F5344CB8AC3E}">
        <p14:creationId xmlns:p14="http://schemas.microsoft.com/office/powerpoint/2010/main" val="3609568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974A535-DCFF-467E-99F4-60375FA08143}" type="datetimeFigureOut">
              <a:rPr lang="en-US" smtClean="0"/>
              <a:t>11/16/2017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4A6A9B-E15F-4B5F-A4DD-D1D38DBD21DB}" type="slidenum">
              <a:rPr lang="en-US" smtClean="0"/>
              <a:t>‹#›</a:t>
            </a:fld>
            <a:endParaRPr lang="en-US"/>
          </a:p>
        </p:txBody>
      </p:sp>
    </p:spTree>
    <p:extLst>
      <p:ext uri="{BB962C8B-B14F-4D97-AF65-F5344CB8AC3E}">
        <p14:creationId xmlns:p14="http://schemas.microsoft.com/office/powerpoint/2010/main" val="1446147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974A535-DCFF-467E-99F4-60375FA08143}" type="datetimeFigureOut">
              <a:rPr lang="en-US" smtClean="0"/>
              <a:t>11/16/2017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4A6A9B-E15F-4B5F-A4DD-D1D38DBD21DB}" type="slidenum">
              <a:rPr lang="en-US" smtClean="0"/>
              <a:t>‹#›</a:t>
            </a:fld>
            <a:endParaRPr lang="en-US"/>
          </a:p>
        </p:txBody>
      </p:sp>
    </p:spTree>
    <p:extLst>
      <p:ext uri="{BB962C8B-B14F-4D97-AF65-F5344CB8AC3E}">
        <p14:creationId xmlns:p14="http://schemas.microsoft.com/office/powerpoint/2010/main" val="2537531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974A535-DCFF-467E-99F4-60375FA08143}" type="datetimeFigureOut">
              <a:rPr lang="en-US" smtClean="0"/>
              <a:t>11/16/2017</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CA4A6A9B-E15F-4B5F-A4DD-D1D38DBD21DB}" type="slidenum">
              <a:rPr lang="en-US" smtClean="0"/>
              <a:t>‹#›</a:t>
            </a:fld>
            <a:endParaRPr lang="en-US"/>
          </a:p>
        </p:txBody>
      </p:sp>
    </p:spTree>
    <p:extLst>
      <p:ext uri="{BB962C8B-B14F-4D97-AF65-F5344CB8AC3E}">
        <p14:creationId xmlns:p14="http://schemas.microsoft.com/office/powerpoint/2010/main" val="235276066"/>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 id="2147483746" r:id="rId13"/>
    <p:sldLayoutId id="2147483747" r:id="rId14"/>
    <p:sldLayoutId id="2147483748" r:id="rId15"/>
    <p:sldLayoutId id="2147483749" r:id="rId16"/>
    <p:sldLayoutId id="2147483750" r:id="rId17"/>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mciu.org/~spjvweb/sumparquo.html" TargetMode="External"/><Relationship Id="rId2" Type="http://schemas.openxmlformats.org/officeDocument/2006/relationships/hyperlink" Target="http://owl.english.purdue.edu/" TargetMode="External"/><Relationship Id="rId1" Type="http://schemas.openxmlformats.org/officeDocument/2006/relationships/slideLayout" Target="../slideLayouts/slideLayout2.xml"/><Relationship Id="rId4" Type="http://schemas.openxmlformats.org/officeDocument/2006/relationships/hyperlink" Target="http://web2.uvcs.uvic.ca/elc/studyzone/410/reading/index.ht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en-US">
                <a:solidFill>
                  <a:schemeClr val="tx1"/>
                </a:solidFill>
              </a:rPr>
              <a:t>Summarizing</a:t>
            </a:r>
          </a:p>
        </p:txBody>
      </p:sp>
      <p:sp>
        <p:nvSpPr>
          <p:cNvPr id="2051" name="Rectangle 3"/>
          <p:cNvSpPr>
            <a:spLocks noGrp="1" noChangeArrowheads="1"/>
          </p:cNvSpPr>
          <p:nvPr>
            <p:ph type="subTitle" idx="1"/>
          </p:nvPr>
        </p:nvSpPr>
        <p:spPr/>
        <p:txBody>
          <a:bodyPr/>
          <a:lstStyle/>
          <a:p>
            <a:r>
              <a:rPr lang="en-US" altLang="en-US"/>
              <a:t>Using Your Own Words…</a:t>
            </a:r>
          </a:p>
        </p:txBody>
      </p:sp>
    </p:spTree>
    <p:extLst>
      <p:ext uri="{BB962C8B-B14F-4D97-AF65-F5344CB8AC3E}">
        <p14:creationId xmlns:p14="http://schemas.microsoft.com/office/powerpoint/2010/main" val="2508104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Grp="1" noChangeArrowheads="1"/>
          </p:cNvSpPr>
          <p:nvPr>
            <p:ph type="ctrTitle"/>
          </p:nvPr>
        </p:nvSpPr>
        <p:spPr/>
        <p:txBody>
          <a:bodyPr/>
          <a:lstStyle/>
          <a:p>
            <a:r>
              <a:rPr lang="en-US" altLang="en-US">
                <a:solidFill>
                  <a:schemeClr val="tx1"/>
                </a:solidFill>
              </a:rPr>
              <a:t>Summarizing</a:t>
            </a:r>
          </a:p>
        </p:txBody>
      </p:sp>
      <p:sp>
        <p:nvSpPr>
          <p:cNvPr id="17413" name="Rectangle 5"/>
          <p:cNvSpPr>
            <a:spLocks noGrp="1" noChangeArrowheads="1"/>
          </p:cNvSpPr>
          <p:nvPr>
            <p:ph type="subTitle" idx="1"/>
          </p:nvPr>
        </p:nvSpPr>
        <p:spPr/>
        <p:txBody>
          <a:bodyPr/>
          <a:lstStyle/>
          <a:p>
            <a:pPr>
              <a:lnSpc>
                <a:spcPct val="90000"/>
              </a:lnSpc>
            </a:pPr>
            <a:r>
              <a:rPr lang="en-US" altLang="en-US"/>
              <a:t>Let’s practice</a:t>
            </a:r>
          </a:p>
          <a:p>
            <a:pPr>
              <a:lnSpc>
                <a:spcPct val="90000"/>
              </a:lnSpc>
            </a:pPr>
            <a:r>
              <a:rPr lang="en-US" altLang="en-US"/>
              <a:t>One paragraph at a time…</a:t>
            </a:r>
          </a:p>
        </p:txBody>
      </p:sp>
    </p:spTree>
    <p:extLst>
      <p:ext uri="{BB962C8B-B14F-4D97-AF65-F5344CB8AC3E}">
        <p14:creationId xmlns:p14="http://schemas.microsoft.com/office/powerpoint/2010/main" val="37595440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209800" y="152400"/>
            <a:ext cx="6870700" cy="685800"/>
          </a:xfrm>
        </p:spPr>
        <p:txBody>
          <a:bodyPr>
            <a:normAutofit fontScale="90000"/>
          </a:bodyPr>
          <a:lstStyle/>
          <a:p>
            <a:r>
              <a:rPr lang="en-US" altLang="en-US" sz="4000"/>
              <a:t>Example paragraphs…</a:t>
            </a:r>
          </a:p>
        </p:txBody>
      </p:sp>
      <p:sp>
        <p:nvSpPr>
          <p:cNvPr id="21507" name="Rectangle 3"/>
          <p:cNvSpPr>
            <a:spLocks noGrp="1" noChangeArrowheads="1"/>
          </p:cNvSpPr>
          <p:nvPr>
            <p:ph idx="1"/>
          </p:nvPr>
        </p:nvSpPr>
        <p:spPr>
          <a:xfrm>
            <a:off x="1828800" y="838200"/>
            <a:ext cx="8382000" cy="4648200"/>
          </a:xfrm>
        </p:spPr>
        <p:txBody>
          <a:bodyPr/>
          <a:lstStyle/>
          <a:p>
            <a:pPr>
              <a:buFontTx/>
              <a:buNone/>
            </a:pPr>
            <a:r>
              <a:rPr lang="en-US" altLang="en-US"/>
              <a:t>A tornado is a powerful, twisting windstorm.  It begins high in the air, among the winds of a giant storm cloud.  People who have watched a tornado’s howling winds reach down from the sky have said it’s the most frightening thing they have ever seen.  In some parts of the United States, these windstorms are called twisters or cyclones.</a:t>
            </a:r>
          </a:p>
        </p:txBody>
      </p:sp>
      <p:sp>
        <p:nvSpPr>
          <p:cNvPr id="21508" name="Text Box 4"/>
          <p:cNvSpPr txBox="1">
            <a:spLocks noChangeArrowheads="1"/>
          </p:cNvSpPr>
          <p:nvPr/>
        </p:nvSpPr>
        <p:spPr bwMode="auto">
          <a:xfrm>
            <a:off x="8518526" y="1641476"/>
            <a:ext cx="15398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endParaRPr lang="en-US" altLang="en-US"/>
          </a:p>
        </p:txBody>
      </p:sp>
      <p:sp>
        <p:nvSpPr>
          <p:cNvPr id="21511" name="Rectangle 7"/>
          <p:cNvSpPr>
            <a:spLocks noChangeArrowheads="1"/>
          </p:cNvSpPr>
          <p:nvPr/>
        </p:nvSpPr>
        <p:spPr bwMode="auto">
          <a:xfrm>
            <a:off x="1905000" y="990600"/>
            <a:ext cx="6248400" cy="304800"/>
          </a:xfrm>
          <a:prstGeom prst="rect">
            <a:avLst/>
          </a:prstGeom>
          <a:solidFill>
            <a:srgbClr val="FFFF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12" name="Rectangle 8"/>
          <p:cNvSpPr>
            <a:spLocks noChangeArrowheads="1"/>
          </p:cNvSpPr>
          <p:nvPr/>
        </p:nvSpPr>
        <p:spPr bwMode="auto">
          <a:xfrm>
            <a:off x="2133600" y="1524000"/>
            <a:ext cx="2209800" cy="304800"/>
          </a:xfrm>
          <a:prstGeom prst="rect">
            <a:avLst/>
          </a:prstGeom>
          <a:solidFill>
            <a:srgbClr val="FFFF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14" name="Rectangle 10"/>
          <p:cNvSpPr>
            <a:spLocks noChangeArrowheads="1"/>
          </p:cNvSpPr>
          <p:nvPr/>
        </p:nvSpPr>
        <p:spPr bwMode="auto">
          <a:xfrm>
            <a:off x="6324600" y="1981200"/>
            <a:ext cx="3505200" cy="304800"/>
          </a:xfrm>
          <a:prstGeom prst="rect">
            <a:avLst/>
          </a:prstGeom>
          <a:solidFill>
            <a:srgbClr val="FFFF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15" name="Rectangle 11"/>
          <p:cNvSpPr>
            <a:spLocks noChangeArrowheads="1"/>
          </p:cNvSpPr>
          <p:nvPr/>
        </p:nvSpPr>
        <p:spPr bwMode="auto">
          <a:xfrm>
            <a:off x="6629400" y="3429000"/>
            <a:ext cx="2209800" cy="381000"/>
          </a:xfrm>
          <a:prstGeom prst="rect">
            <a:avLst/>
          </a:prstGeom>
          <a:solidFill>
            <a:srgbClr val="FFFF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16" name="Rectangle 12"/>
          <p:cNvSpPr>
            <a:spLocks noChangeArrowheads="1"/>
          </p:cNvSpPr>
          <p:nvPr/>
        </p:nvSpPr>
        <p:spPr bwMode="auto">
          <a:xfrm>
            <a:off x="3505200" y="4953000"/>
            <a:ext cx="3962400" cy="304800"/>
          </a:xfrm>
          <a:prstGeom prst="rect">
            <a:avLst/>
          </a:prstGeom>
          <a:solidFill>
            <a:srgbClr val="FFFF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345018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11"/>
                                        </p:tgtEl>
                                        <p:attrNameLst>
                                          <p:attrName>style.visibility</p:attrName>
                                        </p:attrNameLst>
                                      </p:cBhvr>
                                      <p:to>
                                        <p:strVal val="visible"/>
                                      </p:to>
                                    </p:set>
                                    <p:animEffect transition="in" filter="blinds(horizontal)">
                                      <p:cBhvr>
                                        <p:cTn id="7" dur="500"/>
                                        <p:tgtEl>
                                          <p:spTgt spid="215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1512"/>
                                        </p:tgtEl>
                                        <p:attrNameLst>
                                          <p:attrName>style.visibility</p:attrName>
                                        </p:attrNameLst>
                                      </p:cBhvr>
                                      <p:to>
                                        <p:strVal val="visible"/>
                                      </p:to>
                                    </p:set>
                                    <p:animEffect transition="in" filter="blinds(horizontal)">
                                      <p:cBhvr>
                                        <p:cTn id="12" dur="500"/>
                                        <p:tgtEl>
                                          <p:spTgt spid="2151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1514"/>
                                        </p:tgtEl>
                                        <p:attrNameLst>
                                          <p:attrName>style.visibility</p:attrName>
                                        </p:attrNameLst>
                                      </p:cBhvr>
                                      <p:to>
                                        <p:strVal val="visible"/>
                                      </p:to>
                                    </p:set>
                                    <p:animEffect transition="in" filter="blinds(horizontal)">
                                      <p:cBhvr>
                                        <p:cTn id="17" dur="500"/>
                                        <p:tgtEl>
                                          <p:spTgt spid="2151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1515"/>
                                        </p:tgtEl>
                                        <p:attrNameLst>
                                          <p:attrName>style.visibility</p:attrName>
                                        </p:attrNameLst>
                                      </p:cBhvr>
                                      <p:to>
                                        <p:strVal val="visible"/>
                                      </p:to>
                                    </p:set>
                                    <p:animEffect transition="in" filter="blinds(horizontal)">
                                      <p:cBhvr>
                                        <p:cTn id="22" dur="500"/>
                                        <p:tgtEl>
                                          <p:spTgt spid="2151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1516"/>
                                        </p:tgtEl>
                                        <p:attrNameLst>
                                          <p:attrName>style.visibility</p:attrName>
                                        </p:attrNameLst>
                                      </p:cBhvr>
                                      <p:to>
                                        <p:strVal val="visible"/>
                                      </p:to>
                                    </p:set>
                                    <p:animEffect transition="in" filter="blinds(horizontal)">
                                      <p:cBhvr>
                                        <p:cTn id="27" dur="500"/>
                                        <p:tgtEl>
                                          <p:spTgt spid="215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1" grpId="0" animBg="1"/>
      <p:bldP spid="21512" grpId="0" animBg="1"/>
      <p:bldP spid="21514" grpId="0" animBg="1"/>
      <p:bldP spid="21515" grpId="0" animBg="1"/>
      <p:bldP spid="215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3" name="Rectangle 13"/>
          <p:cNvSpPr>
            <a:spLocks noGrp="1" noChangeArrowheads="1"/>
          </p:cNvSpPr>
          <p:nvPr>
            <p:ph type="title"/>
          </p:nvPr>
        </p:nvSpPr>
        <p:spPr>
          <a:xfrm>
            <a:off x="1524000" y="304800"/>
            <a:ext cx="9144000" cy="990600"/>
          </a:xfrm>
        </p:spPr>
        <p:txBody>
          <a:bodyPr/>
          <a:lstStyle/>
          <a:p>
            <a:r>
              <a:rPr lang="en-US" altLang="en-US" sz="4000"/>
              <a:t>Main idea and supporting details</a:t>
            </a:r>
          </a:p>
        </p:txBody>
      </p:sp>
      <p:graphicFrame>
        <p:nvGraphicFramePr>
          <p:cNvPr id="2" name="Diagram 1">
            <a:extLst>
              <a:ext uri="{FF2B5EF4-FFF2-40B4-BE49-F238E27FC236}">
                <a16:creationId xmlns:a16="http://schemas.microsoft.com/office/drawing/2014/main" id="{143410B3-8924-477B-87D3-0EDE6031A60A}"/>
              </a:ext>
            </a:extLst>
          </p:cNvPr>
          <p:cNvGraphicFramePr/>
          <p:nvPr/>
        </p:nvGraphicFramePr>
        <p:xfrm>
          <a:off x="1752600" y="1828800"/>
          <a:ext cx="86106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8763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en-US"/>
              <a:t>Sentence Summary…</a:t>
            </a:r>
          </a:p>
        </p:txBody>
      </p:sp>
      <p:sp>
        <p:nvSpPr>
          <p:cNvPr id="25603" name="Rectangle 3"/>
          <p:cNvSpPr>
            <a:spLocks noGrp="1" noChangeArrowheads="1"/>
          </p:cNvSpPr>
          <p:nvPr>
            <p:ph idx="1"/>
          </p:nvPr>
        </p:nvSpPr>
        <p:spPr>
          <a:xfrm>
            <a:off x="2209800" y="2590800"/>
            <a:ext cx="7696200" cy="2895600"/>
          </a:xfrm>
        </p:spPr>
        <p:txBody>
          <a:bodyPr/>
          <a:lstStyle/>
          <a:p>
            <a:pPr>
              <a:lnSpc>
                <a:spcPct val="90000"/>
              </a:lnSpc>
              <a:buFontTx/>
              <a:buNone/>
            </a:pPr>
            <a:r>
              <a:rPr lang="en-US" altLang="en-US" sz="4000"/>
              <a:t>Tornadoes are frightening, powerful, twisting windstorms sometimes called twisters or cyclones that start in giant storm clouds.</a:t>
            </a:r>
          </a:p>
        </p:txBody>
      </p:sp>
    </p:spTree>
    <p:extLst>
      <p:ext uri="{BB962C8B-B14F-4D97-AF65-F5344CB8AC3E}">
        <p14:creationId xmlns:p14="http://schemas.microsoft.com/office/powerpoint/2010/main" val="443181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a:t>Tornadoes cont…</a:t>
            </a:r>
          </a:p>
        </p:txBody>
      </p:sp>
      <p:sp>
        <p:nvSpPr>
          <p:cNvPr id="22531" name="Rectangle 3"/>
          <p:cNvSpPr>
            <a:spLocks noGrp="1" noChangeArrowheads="1"/>
          </p:cNvSpPr>
          <p:nvPr>
            <p:ph idx="1"/>
          </p:nvPr>
        </p:nvSpPr>
        <p:spPr/>
        <p:txBody>
          <a:bodyPr/>
          <a:lstStyle/>
          <a:p>
            <a:pPr>
              <a:buFontTx/>
              <a:buNone/>
            </a:pPr>
            <a:r>
              <a:rPr lang="en-US" altLang="en-US"/>
              <a:t>Tornadoes are not the only whirling windstorms that move through the earth’s air.  Dust devils, hurricanes and typhoons all have twisting winds.  But these windstorms differ from tornadoes in important ways.</a:t>
            </a:r>
          </a:p>
        </p:txBody>
      </p:sp>
      <p:sp>
        <p:nvSpPr>
          <p:cNvPr id="22534" name="Rectangle 6"/>
          <p:cNvSpPr>
            <a:spLocks noChangeArrowheads="1"/>
          </p:cNvSpPr>
          <p:nvPr/>
        </p:nvSpPr>
        <p:spPr bwMode="auto">
          <a:xfrm>
            <a:off x="7543800" y="1905000"/>
            <a:ext cx="1524000" cy="381000"/>
          </a:xfrm>
          <a:prstGeom prst="rect">
            <a:avLst/>
          </a:prstGeom>
          <a:solidFill>
            <a:srgbClr val="FFFF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5" name="Rectangle 7"/>
          <p:cNvSpPr>
            <a:spLocks noChangeArrowheads="1"/>
          </p:cNvSpPr>
          <p:nvPr/>
        </p:nvSpPr>
        <p:spPr bwMode="auto">
          <a:xfrm>
            <a:off x="4800600" y="2895600"/>
            <a:ext cx="4572000" cy="457200"/>
          </a:xfrm>
          <a:prstGeom prst="rect">
            <a:avLst/>
          </a:prstGeom>
          <a:solidFill>
            <a:srgbClr val="FFFF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7" name="Rectangle 9"/>
          <p:cNvSpPr>
            <a:spLocks noChangeArrowheads="1"/>
          </p:cNvSpPr>
          <p:nvPr/>
        </p:nvSpPr>
        <p:spPr bwMode="auto">
          <a:xfrm>
            <a:off x="2438400" y="3429000"/>
            <a:ext cx="7086600" cy="381000"/>
          </a:xfrm>
          <a:prstGeom prst="rect">
            <a:avLst/>
          </a:prstGeom>
          <a:solidFill>
            <a:srgbClr val="FFFF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8" name="Rectangle 10"/>
          <p:cNvSpPr>
            <a:spLocks noChangeArrowheads="1"/>
          </p:cNvSpPr>
          <p:nvPr/>
        </p:nvSpPr>
        <p:spPr bwMode="auto">
          <a:xfrm>
            <a:off x="6858000" y="3886200"/>
            <a:ext cx="2286000" cy="381000"/>
          </a:xfrm>
          <a:prstGeom prst="rect">
            <a:avLst/>
          </a:prstGeom>
          <a:solidFill>
            <a:srgbClr val="FFFF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9" name="Rectangle 11"/>
          <p:cNvSpPr>
            <a:spLocks noChangeArrowheads="1"/>
          </p:cNvSpPr>
          <p:nvPr/>
        </p:nvSpPr>
        <p:spPr bwMode="auto">
          <a:xfrm>
            <a:off x="2590800" y="4343400"/>
            <a:ext cx="1981200" cy="533400"/>
          </a:xfrm>
          <a:prstGeom prst="rect">
            <a:avLst/>
          </a:prstGeom>
          <a:solidFill>
            <a:srgbClr val="FFFF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40" name="Rectangle 12"/>
          <p:cNvSpPr>
            <a:spLocks noChangeArrowheads="1"/>
          </p:cNvSpPr>
          <p:nvPr/>
        </p:nvSpPr>
        <p:spPr bwMode="auto">
          <a:xfrm>
            <a:off x="2514600" y="2362200"/>
            <a:ext cx="2286000" cy="533400"/>
          </a:xfrm>
          <a:prstGeom prst="rect">
            <a:avLst/>
          </a:prstGeom>
          <a:solidFill>
            <a:srgbClr val="FFFF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034291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534"/>
                                        </p:tgtEl>
                                        <p:attrNameLst>
                                          <p:attrName>style.visibility</p:attrName>
                                        </p:attrNameLst>
                                      </p:cBhvr>
                                      <p:to>
                                        <p:strVal val="visible"/>
                                      </p:to>
                                    </p:set>
                                    <p:animEffect transition="in" filter="blinds(horizontal)">
                                      <p:cBhvr>
                                        <p:cTn id="7" dur="500"/>
                                        <p:tgtEl>
                                          <p:spTgt spid="225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2540"/>
                                        </p:tgtEl>
                                        <p:attrNameLst>
                                          <p:attrName>style.visibility</p:attrName>
                                        </p:attrNameLst>
                                      </p:cBhvr>
                                      <p:to>
                                        <p:strVal val="visible"/>
                                      </p:to>
                                    </p:set>
                                    <p:animEffect transition="in" filter="blinds(horizontal)">
                                      <p:cBhvr>
                                        <p:cTn id="12" dur="500"/>
                                        <p:tgtEl>
                                          <p:spTgt spid="2254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2535"/>
                                        </p:tgtEl>
                                        <p:attrNameLst>
                                          <p:attrName>style.visibility</p:attrName>
                                        </p:attrNameLst>
                                      </p:cBhvr>
                                      <p:to>
                                        <p:strVal val="visible"/>
                                      </p:to>
                                    </p:set>
                                    <p:animEffect transition="in" filter="blinds(horizontal)">
                                      <p:cBhvr>
                                        <p:cTn id="17" dur="500"/>
                                        <p:tgtEl>
                                          <p:spTgt spid="2253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2537"/>
                                        </p:tgtEl>
                                        <p:attrNameLst>
                                          <p:attrName>style.visibility</p:attrName>
                                        </p:attrNameLst>
                                      </p:cBhvr>
                                      <p:to>
                                        <p:strVal val="visible"/>
                                      </p:to>
                                    </p:set>
                                    <p:animEffect transition="in" filter="blinds(horizontal)">
                                      <p:cBhvr>
                                        <p:cTn id="22" dur="500"/>
                                        <p:tgtEl>
                                          <p:spTgt spid="2253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2538"/>
                                        </p:tgtEl>
                                        <p:attrNameLst>
                                          <p:attrName>style.visibility</p:attrName>
                                        </p:attrNameLst>
                                      </p:cBhvr>
                                      <p:to>
                                        <p:strVal val="visible"/>
                                      </p:to>
                                    </p:set>
                                    <p:animEffect transition="in" filter="blinds(horizontal)">
                                      <p:cBhvr>
                                        <p:cTn id="27" dur="500"/>
                                        <p:tgtEl>
                                          <p:spTgt spid="2253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2539"/>
                                        </p:tgtEl>
                                        <p:attrNameLst>
                                          <p:attrName>style.visibility</p:attrName>
                                        </p:attrNameLst>
                                      </p:cBhvr>
                                      <p:to>
                                        <p:strVal val="visible"/>
                                      </p:to>
                                    </p:set>
                                    <p:animEffect transition="in" filter="blinds(horizontal)">
                                      <p:cBhvr>
                                        <p:cTn id="32" dur="500"/>
                                        <p:tgtEl>
                                          <p:spTgt spid="225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4" grpId="0" animBg="1"/>
      <p:bldP spid="22535" grpId="0" animBg="1"/>
      <p:bldP spid="22537" grpId="0" animBg="1"/>
      <p:bldP spid="22538" grpId="0" animBg="1"/>
      <p:bldP spid="22539" grpId="0" animBg="1"/>
      <p:bldP spid="2254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1" name="Rectangle 13"/>
          <p:cNvSpPr>
            <a:spLocks noGrp="1" noChangeArrowheads="1"/>
          </p:cNvSpPr>
          <p:nvPr>
            <p:ph type="title"/>
          </p:nvPr>
        </p:nvSpPr>
        <p:spPr>
          <a:xfrm>
            <a:off x="2209800" y="381000"/>
            <a:ext cx="6870700" cy="1219200"/>
          </a:xfrm>
        </p:spPr>
        <p:txBody>
          <a:bodyPr>
            <a:normAutofit fontScale="90000"/>
          </a:bodyPr>
          <a:lstStyle/>
          <a:p>
            <a:r>
              <a:rPr lang="en-US" altLang="en-US" sz="4000"/>
              <a:t>Main idea and supporting details</a:t>
            </a:r>
          </a:p>
        </p:txBody>
      </p:sp>
      <p:graphicFrame>
        <p:nvGraphicFramePr>
          <p:cNvPr id="2" name="Diagram 1">
            <a:extLst>
              <a:ext uri="{FF2B5EF4-FFF2-40B4-BE49-F238E27FC236}">
                <a16:creationId xmlns:a16="http://schemas.microsoft.com/office/drawing/2014/main" id="{BE35B279-2706-4411-A40E-FE37083026EB}"/>
              </a:ext>
            </a:extLst>
          </p:cNvPr>
          <p:cNvGraphicFramePr/>
          <p:nvPr/>
        </p:nvGraphicFramePr>
        <p:xfrm>
          <a:off x="2209800" y="1828800"/>
          <a:ext cx="76962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160863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en-US"/>
              <a:t>Sentence Summary…</a:t>
            </a:r>
          </a:p>
        </p:txBody>
      </p:sp>
      <p:sp>
        <p:nvSpPr>
          <p:cNvPr id="26627" name="Rectangle 3"/>
          <p:cNvSpPr>
            <a:spLocks noGrp="1" noChangeArrowheads="1"/>
          </p:cNvSpPr>
          <p:nvPr>
            <p:ph idx="1"/>
          </p:nvPr>
        </p:nvSpPr>
        <p:spPr/>
        <p:txBody>
          <a:bodyPr/>
          <a:lstStyle/>
          <a:p>
            <a:pPr>
              <a:buFontTx/>
              <a:buNone/>
            </a:pPr>
            <a:endParaRPr lang="en-US" altLang="en-US"/>
          </a:p>
          <a:p>
            <a:pPr>
              <a:buFontTx/>
              <a:buNone/>
            </a:pPr>
            <a:r>
              <a:rPr lang="en-US" altLang="en-US" sz="3600"/>
              <a:t>Dust devils, hurricanes and typhoons also have twisting winds, but they are different from tornadoes.</a:t>
            </a:r>
          </a:p>
        </p:txBody>
      </p:sp>
    </p:spTree>
    <p:extLst>
      <p:ext uri="{BB962C8B-B14F-4D97-AF65-F5344CB8AC3E}">
        <p14:creationId xmlns:p14="http://schemas.microsoft.com/office/powerpoint/2010/main" val="8801721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209800" y="152400"/>
            <a:ext cx="6870700" cy="838200"/>
          </a:xfrm>
        </p:spPr>
        <p:txBody>
          <a:bodyPr/>
          <a:lstStyle/>
          <a:p>
            <a:r>
              <a:rPr lang="en-US" altLang="en-US"/>
              <a:t>Tornadoes cont…</a:t>
            </a:r>
          </a:p>
        </p:txBody>
      </p:sp>
      <p:sp>
        <p:nvSpPr>
          <p:cNvPr id="23555" name="Rectangle 3"/>
          <p:cNvSpPr>
            <a:spLocks noGrp="1" noChangeArrowheads="1"/>
          </p:cNvSpPr>
          <p:nvPr>
            <p:ph idx="1"/>
          </p:nvPr>
        </p:nvSpPr>
        <p:spPr>
          <a:xfrm>
            <a:off x="1905000" y="1143000"/>
            <a:ext cx="8534400" cy="4343400"/>
          </a:xfrm>
        </p:spPr>
        <p:txBody>
          <a:bodyPr/>
          <a:lstStyle/>
          <a:p>
            <a:pPr>
              <a:buFontTx/>
              <a:buNone/>
            </a:pPr>
            <a:r>
              <a:rPr lang="en-US" altLang="en-US"/>
              <a:t>Dust devils are the weakest of the swirling windstorms.  Their winds usually spin between 12 and 30 miles per hour.  Most dust devils are less than five feet across, and few last more than a minute or two.  They are often seen in the desert under clear skies.  Dust devils form near ground when certain kinds of winds make hot, rising air start to spin.</a:t>
            </a:r>
          </a:p>
        </p:txBody>
      </p:sp>
      <p:sp>
        <p:nvSpPr>
          <p:cNvPr id="23556" name="Rectangle 4"/>
          <p:cNvSpPr>
            <a:spLocks noChangeArrowheads="1"/>
          </p:cNvSpPr>
          <p:nvPr/>
        </p:nvSpPr>
        <p:spPr bwMode="auto">
          <a:xfrm>
            <a:off x="1828800" y="1143000"/>
            <a:ext cx="5486400" cy="533400"/>
          </a:xfrm>
          <a:prstGeom prst="rect">
            <a:avLst/>
          </a:prstGeom>
          <a:solidFill>
            <a:srgbClr val="FFFF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7" name="Rectangle 5"/>
          <p:cNvSpPr>
            <a:spLocks noChangeArrowheads="1"/>
          </p:cNvSpPr>
          <p:nvPr/>
        </p:nvSpPr>
        <p:spPr bwMode="auto">
          <a:xfrm>
            <a:off x="4038600" y="2209800"/>
            <a:ext cx="4876800" cy="457200"/>
          </a:xfrm>
          <a:prstGeom prst="rect">
            <a:avLst/>
          </a:prstGeom>
          <a:solidFill>
            <a:srgbClr val="FFFF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8" name="Rectangle 6"/>
          <p:cNvSpPr>
            <a:spLocks noChangeArrowheads="1"/>
          </p:cNvSpPr>
          <p:nvPr/>
        </p:nvSpPr>
        <p:spPr bwMode="auto">
          <a:xfrm>
            <a:off x="6934200" y="2667000"/>
            <a:ext cx="3276600" cy="457200"/>
          </a:xfrm>
          <a:prstGeom prst="rect">
            <a:avLst/>
          </a:prstGeom>
          <a:solidFill>
            <a:srgbClr val="FFFF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9" name="Rectangle 7"/>
          <p:cNvSpPr>
            <a:spLocks noChangeArrowheads="1"/>
          </p:cNvSpPr>
          <p:nvPr/>
        </p:nvSpPr>
        <p:spPr bwMode="auto">
          <a:xfrm>
            <a:off x="7010400" y="3276600"/>
            <a:ext cx="2895600" cy="304800"/>
          </a:xfrm>
          <a:prstGeom prst="rect">
            <a:avLst/>
          </a:prstGeom>
          <a:solidFill>
            <a:srgbClr val="FFFF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0" name="Rectangle 8"/>
          <p:cNvSpPr>
            <a:spLocks noChangeArrowheads="1"/>
          </p:cNvSpPr>
          <p:nvPr/>
        </p:nvSpPr>
        <p:spPr bwMode="auto">
          <a:xfrm>
            <a:off x="7924800" y="4114800"/>
            <a:ext cx="2286000" cy="533400"/>
          </a:xfrm>
          <a:prstGeom prst="rect">
            <a:avLst/>
          </a:prstGeom>
          <a:solidFill>
            <a:srgbClr val="FFFF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2" name="Rectangle 10"/>
          <p:cNvSpPr>
            <a:spLocks noChangeArrowheads="1"/>
          </p:cNvSpPr>
          <p:nvPr/>
        </p:nvSpPr>
        <p:spPr bwMode="auto">
          <a:xfrm>
            <a:off x="8763000" y="4648200"/>
            <a:ext cx="685800" cy="381000"/>
          </a:xfrm>
          <a:prstGeom prst="rect">
            <a:avLst/>
          </a:prstGeom>
          <a:solidFill>
            <a:srgbClr val="FFFF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3" name="Rectangle 11"/>
          <p:cNvSpPr>
            <a:spLocks noChangeArrowheads="1"/>
          </p:cNvSpPr>
          <p:nvPr/>
        </p:nvSpPr>
        <p:spPr bwMode="auto">
          <a:xfrm>
            <a:off x="2057400" y="5105400"/>
            <a:ext cx="4800600" cy="609600"/>
          </a:xfrm>
          <a:prstGeom prst="rect">
            <a:avLst/>
          </a:prstGeom>
          <a:solidFill>
            <a:srgbClr val="FFFF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722892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556"/>
                                        </p:tgtEl>
                                        <p:attrNameLst>
                                          <p:attrName>style.visibility</p:attrName>
                                        </p:attrNameLst>
                                      </p:cBhvr>
                                      <p:to>
                                        <p:strVal val="visible"/>
                                      </p:to>
                                    </p:set>
                                    <p:animEffect transition="in" filter="blinds(horizontal)">
                                      <p:cBhvr>
                                        <p:cTn id="7" dur="500"/>
                                        <p:tgtEl>
                                          <p:spTgt spid="235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3557"/>
                                        </p:tgtEl>
                                        <p:attrNameLst>
                                          <p:attrName>style.visibility</p:attrName>
                                        </p:attrNameLst>
                                      </p:cBhvr>
                                      <p:to>
                                        <p:strVal val="visible"/>
                                      </p:to>
                                    </p:set>
                                    <p:animEffect transition="in" filter="blinds(horizontal)">
                                      <p:cBhvr>
                                        <p:cTn id="12" dur="500"/>
                                        <p:tgtEl>
                                          <p:spTgt spid="2355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3558"/>
                                        </p:tgtEl>
                                        <p:attrNameLst>
                                          <p:attrName>style.visibility</p:attrName>
                                        </p:attrNameLst>
                                      </p:cBhvr>
                                      <p:to>
                                        <p:strVal val="visible"/>
                                      </p:to>
                                    </p:set>
                                    <p:animEffect transition="in" filter="blinds(horizontal)">
                                      <p:cBhvr>
                                        <p:cTn id="17" dur="500"/>
                                        <p:tgtEl>
                                          <p:spTgt spid="2355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3559"/>
                                        </p:tgtEl>
                                        <p:attrNameLst>
                                          <p:attrName>style.visibility</p:attrName>
                                        </p:attrNameLst>
                                      </p:cBhvr>
                                      <p:to>
                                        <p:strVal val="visible"/>
                                      </p:to>
                                    </p:set>
                                    <p:animEffect transition="in" filter="blinds(horizontal)">
                                      <p:cBhvr>
                                        <p:cTn id="22" dur="500"/>
                                        <p:tgtEl>
                                          <p:spTgt spid="2355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3560"/>
                                        </p:tgtEl>
                                        <p:attrNameLst>
                                          <p:attrName>style.visibility</p:attrName>
                                        </p:attrNameLst>
                                      </p:cBhvr>
                                      <p:to>
                                        <p:strVal val="visible"/>
                                      </p:to>
                                    </p:set>
                                    <p:animEffect transition="in" filter="blinds(horizontal)">
                                      <p:cBhvr>
                                        <p:cTn id="27" dur="500"/>
                                        <p:tgtEl>
                                          <p:spTgt spid="2356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3562"/>
                                        </p:tgtEl>
                                        <p:attrNameLst>
                                          <p:attrName>style.visibility</p:attrName>
                                        </p:attrNameLst>
                                      </p:cBhvr>
                                      <p:to>
                                        <p:strVal val="visible"/>
                                      </p:to>
                                    </p:set>
                                    <p:animEffect transition="in" filter="blinds(horizontal)">
                                      <p:cBhvr>
                                        <p:cTn id="32" dur="500"/>
                                        <p:tgtEl>
                                          <p:spTgt spid="2356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3563"/>
                                        </p:tgtEl>
                                        <p:attrNameLst>
                                          <p:attrName>style.visibility</p:attrName>
                                        </p:attrNameLst>
                                      </p:cBhvr>
                                      <p:to>
                                        <p:strVal val="visible"/>
                                      </p:to>
                                    </p:set>
                                    <p:animEffect transition="in" filter="blinds(horizontal)">
                                      <p:cBhvr>
                                        <p:cTn id="37" dur="500"/>
                                        <p:tgtEl>
                                          <p:spTgt spid="235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animBg="1"/>
      <p:bldP spid="23557" grpId="0" animBg="1"/>
      <p:bldP spid="23558" grpId="0" animBg="1"/>
      <p:bldP spid="23559" grpId="0" animBg="1"/>
      <p:bldP spid="23560" grpId="0" animBg="1"/>
      <p:bldP spid="23562" grpId="0" animBg="1"/>
      <p:bldP spid="2356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9" name="Rectangle 13"/>
          <p:cNvSpPr>
            <a:spLocks noGrp="1" noChangeArrowheads="1"/>
          </p:cNvSpPr>
          <p:nvPr>
            <p:ph type="title"/>
          </p:nvPr>
        </p:nvSpPr>
        <p:spPr>
          <a:xfrm>
            <a:off x="2209800" y="457200"/>
            <a:ext cx="7848600" cy="762000"/>
          </a:xfrm>
        </p:spPr>
        <p:txBody>
          <a:bodyPr>
            <a:normAutofit/>
          </a:bodyPr>
          <a:lstStyle/>
          <a:p>
            <a:r>
              <a:rPr lang="en-US" altLang="en-US" sz="4000"/>
              <a:t>Main idea and supporting details</a:t>
            </a:r>
          </a:p>
        </p:txBody>
      </p:sp>
      <p:graphicFrame>
        <p:nvGraphicFramePr>
          <p:cNvPr id="2" name="Diagram 1">
            <a:extLst>
              <a:ext uri="{FF2B5EF4-FFF2-40B4-BE49-F238E27FC236}">
                <a16:creationId xmlns:a16="http://schemas.microsoft.com/office/drawing/2014/main" id="{69D978C5-D41F-4052-A05C-F3F73EEE6E09}"/>
              </a:ext>
            </a:extLst>
          </p:cNvPr>
          <p:cNvGraphicFramePr/>
          <p:nvPr/>
        </p:nvGraphicFramePr>
        <p:xfrm>
          <a:off x="1752600" y="1524000"/>
          <a:ext cx="8458200" cy="3962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012771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209800" y="152400"/>
            <a:ext cx="6870700" cy="1143000"/>
          </a:xfrm>
        </p:spPr>
        <p:txBody>
          <a:bodyPr/>
          <a:lstStyle/>
          <a:p>
            <a:r>
              <a:rPr lang="en-US" altLang="en-US"/>
              <a:t>Sentence summary…</a:t>
            </a:r>
          </a:p>
        </p:txBody>
      </p:sp>
      <p:sp>
        <p:nvSpPr>
          <p:cNvPr id="27651" name="Rectangle 3"/>
          <p:cNvSpPr>
            <a:spLocks noGrp="1" noChangeArrowheads="1"/>
          </p:cNvSpPr>
          <p:nvPr>
            <p:ph idx="1"/>
          </p:nvPr>
        </p:nvSpPr>
        <p:spPr/>
        <p:txBody>
          <a:bodyPr/>
          <a:lstStyle/>
          <a:p>
            <a:pPr>
              <a:buFontTx/>
              <a:buNone/>
            </a:pPr>
            <a:r>
              <a:rPr lang="en-US" altLang="en-US"/>
              <a:t>Compared to other wind storms, dust devils are the weakest and least severe.</a:t>
            </a:r>
          </a:p>
        </p:txBody>
      </p:sp>
    </p:spTree>
    <p:extLst>
      <p:ext uri="{BB962C8B-B14F-4D97-AF65-F5344CB8AC3E}">
        <p14:creationId xmlns:p14="http://schemas.microsoft.com/office/powerpoint/2010/main" val="2085754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en-US"/>
              <a:t>Summarizing</a:t>
            </a:r>
            <a:br>
              <a:rPr lang="en-US" altLang="en-US"/>
            </a:br>
            <a:r>
              <a:rPr lang="en-US" altLang="en-US" sz="3600"/>
              <a:t>Why do it?</a:t>
            </a:r>
          </a:p>
        </p:txBody>
      </p:sp>
      <p:sp>
        <p:nvSpPr>
          <p:cNvPr id="45059" name="Rectangle 3"/>
          <p:cNvSpPr>
            <a:spLocks noGrp="1" noChangeArrowheads="1"/>
          </p:cNvSpPr>
          <p:nvPr>
            <p:ph idx="1"/>
          </p:nvPr>
        </p:nvSpPr>
        <p:spPr/>
        <p:txBody>
          <a:bodyPr/>
          <a:lstStyle/>
          <a:p>
            <a:pPr>
              <a:lnSpc>
                <a:spcPct val="80000"/>
              </a:lnSpc>
              <a:buFontTx/>
              <a:buNone/>
            </a:pPr>
            <a:r>
              <a:rPr lang="en-US" altLang="en-US"/>
              <a:t>Comprehension:</a:t>
            </a:r>
          </a:p>
          <a:p>
            <a:pPr>
              <a:lnSpc>
                <a:spcPct val="80000"/>
              </a:lnSpc>
            </a:pPr>
            <a:r>
              <a:rPr lang="en-US" altLang="en-US"/>
              <a:t>To reduce information to essential ideas in order to:</a:t>
            </a:r>
          </a:p>
          <a:p>
            <a:pPr lvl="1">
              <a:lnSpc>
                <a:spcPct val="80000"/>
              </a:lnSpc>
            </a:pPr>
            <a:r>
              <a:rPr lang="en-US" altLang="en-US"/>
              <a:t> Understand and learn important information</a:t>
            </a:r>
          </a:p>
          <a:p>
            <a:pPr lvl="1">
              <a:lnSpc>
                <a:spcPct val="80000"/>
              </a:lnSpc>
              <a:buFontTx/>
              <a:buNone/>
            </a:pPr>
            <a:endParaRPr lang="en-US" altLang="en-US"/>
          </a:p>
          <a:p>
            <a:pPr>
              <a:lnSpc>
                <a:spcPct val="80000"/>
              </a:lnSpc>
              <a:buFontTx/>
              <a:buNone/>
            </a:pPr>
            <a:r>
              <a:rPr lang="en-US" altLang="en-US"/>
              <a:t>Communication:</a:t>
            </a:r>
          </a:p>
          <a:p>
            <a:pPr>
              <a:lnSpc>
                <a:spcPct val="80000"/>
              </a:lnSpc>
            </a:pPr>
            <a:r>
              <a:rPr lang="en-US" altLang="en-US"/>
              <a:t>To reduce information to essential ideas in order to:</a:t>
            </a:r>
          </a:p>
          <a:p>
            <a:pPr lvl="1">
              <a:lnSpc>
                <a:spcPct val="80000"/>
              </a:lnSpc>
            </a:pPr>
            <a:r>
              <a:rPr lang="en-US" altLang="en-US"/>
              <a:t>Expand the breadth or depth of your writing</a:t>
            </a:r>
          </a:p>
          <a:p>
            <a:pPr lvl="1">
              <a:lnSpc>
                <a:spcPct val="80000"/>
              </a:lnSpc>
              <a:buFontTx/>
              <a:buNone/>
            </a:pPr>
            <a:endParaRPr lang="en-US" altLang="en-US"/>
          </a:p>
        </p:txBody>
      </p:sp>
    </p:spTree>
    <p:extLst>
      <p:ext uri="{BB962C8B-B14F-4D97-AF65-F5344CB8AC3E}">
        <p14:creationId xmlns:p14="http://schemas.microsoft.com/office/powerpoint/2010/main" val="12607936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1981200" y="533401"/>
            <a:ext cx="8229600" cy="5592763"/>
          </a:xfrm>
        </p:spPr>
        <p:txBody>
          <a:bodyPr/>
          <a:lstStyle/>
          <a:p>
            <a:pPr>
              <a:lnSpc>
                <a:spcPct val="90000"/>
              </a:lnSpc>
              <a:buFontTx/>
              <a:buNone/>
            </a:pPr>
            <a:r>
              <a:rPr lang="en-US" altLang="en-US"/>
              <a:t>Hurricanes and typhoons are the largest of the swirling windstorms.  The winds of these storms blow about 75 to 150 miles per hour.  They form over warm, tropical oceans and cause heavy rains as well as strong winds.  When a tropical storm like this begins over the Atlantic Ocean or the eastern Pacific Ocean, it is called a hurricane.  The same kind of storm in the western Pacific Ocean or Indian Ocean is called a typhoon.  Hurricanes and typhoons may be several hundred miles wide, travel thousands of miles and last for days.</a:t>
            </a:r>
          </a:p>
        </p:txBody>
      </p:sp>
      <p:sp>
        <p:nvSpPr>
          <p:cNvPr id="24580" name="Rectangle 4"/>
          <p:cNvSpPr>
            <a:spLocks noChangeArrowheads="1"/>
          </p:cNvSpPr>
          <p:nvPr/>
        </p:nvSpPr>
        <p:spPr bwMode="auto">
          <a:xfrm>
            <a:off x="2057400" y="609600"/>
            <a:ext cx="4114800" cy="304800"/>
          </a:xfrm>
          <a:prstGeom prst="rect">
            <a:avLst/>
          </a:prstGeom>
          <a:solidFill>
            <a:srgbClr val="FFFF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1" name="Rectangle 5"/>
          <p:cNvSpPr>
            <a:spLocks noChangeArrowheads="1"/>
          </p:cNvSpPr>
          <p:nvPr/>
        </p:nvSpPr>
        <p:spPr bwMode="auto">
          <a:xfrm>
            <a:off x="7620000" y="533400"/>
            <a:ext cx="1143000" cy="381000"/>
          </a:xfrm>
          <a:prstGeom prst="rect">
            <a:avLst/>
          </a:prstGeom>
          <a:solidFill>
            <a:srgbClr val="FFFF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2" name="Rectangle 6"/>
          <p:cNvSpPr>
            <a:spLocks noChangeArrowheads="1"/>
          </p:cNvSpPr>
          <p:nvPr/>
        </p:nvSpPr>
        <p:spPr bwMode="auto">
          <a:xfrm>
            <a:off x="5562600" y="1371600"/>
            <a:ext cx="4114800" cy="381000"/>
          </a:xfrm>
          <a:prstGeom prst="rect">
            <a:avLst/>
          </a:prstGeom>
          <a:solidFill>
            <a:srgbClr val="FFFF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3" name="Rectangle 7"/>
          <p:cNvSpPr>
            <a:spLocks noChangeArrowheads="1"/>
          </p:cNvSpPr>
          <p:nvPr/>
        </p:nvSpPr>
        <p:spPr bwMode="auto">
          <a:xfrm>
            <a:off x="5943600" y="4419600"/>
            <a:ext cx="3505200" cy="381000"/>
          </a:xfrm>
          <a:prstGeom prst="rect">
            <a:avLst/>
          </a:prstGeom>
          <a:solidFill>
            <a:srgbClr val="FFFF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4" name="Rectangle 8"/>
          <p:cNvSpPr>
            <a:spLocks noChangeArrowheads="1"/>
          </p:cNvSpPr>
          <p:nvPr/>
        </p:nvSpPr>
        <p:spPr bwMode="auto">
          <a:xfrm>
            <a:off x="2209800" y="4800600"/>
            <a:ext cx="990600" cy="457200"/>
          </a:xfrm>
          <a:prstGeom prst="rect">
            <a:avLst/>
          </a:prstGeom>
          <a:solidFill>
            <a:srgbClr val="FFFF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7" name="Rectangle 11"/>
          <p:cNvSpPr>
            <a:spLocks noChangeArrowheads="1"/>
          </p:cNvSpPr>
          <p:nvPr/>
        </p:nvSpPr>
        <p:spPr bwMode="auto">
          <a:xfrm>
            <a:off x="4495800" y="4800600"/>
            <a:ext cx="5105400" cy="457200"/>
          </a:xfrm>
          <a:prstGeom prst="rect">
            <a:avLst/>
          </a:prstGeom>
          <a:solidFill>
            <a:srgbClr val="FFFF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8" name="Rectangle 12"/>
          <p:cNvSpPr>
            <a:spLocks noChangeArrowheads="1"/>
          </p:cNvSpPr>
          <p:nvPr/>
        </p:nvSpPr>
        <p:spPr bwMode="auto">
          <a:xfrm>
            <a:off x="2362200" y="5257800"/>
            <a:ext cx="838200" cy="304800"/>
          </a:xfrm>
          <a:prstGeom prst="rect">
            <a:avLst/>
          </a:prstGeom>
          <a:solidFill>
            <a:srgbClr val="FFFF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785908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580"/>
                                        </p:tgtEl>
                                        <p:attrNameLst>
                                          <p:attrName>style.visibility</p:attrName>
                                        </p:attrNameLst>
                                      </p:cBhvr>
                                      <p:to>
                                        <p:strVal val="visible"/>
                                      </p:to>
                                    </p:set>
                                    <p:animEffect transition="in" filter="blinds(horizontal)">
                                      <p:cBhvr>
                                        <p:cTn id="7" dur="500"/>
                                        <p:tgtEl>
                                          <p:spTgt spid="2458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4581"/>
                                        </p:tgtEl>
                                        <p:attrNameLst>
                                          <p:attrName>style.visibility</p:attrName>
                                        </p:attrNameLst>
                                      </p:cBhvr>
                                      <p:to>
                                        <p:strVal val="visible"/>
                                      </p:to>
                                    </p:set>
                                    <p:animEffect transition="in" filter="blinds(horizontal)">
                                      <p:cBhvr>
                                        <p:cTn id="12" dur="500"/>
                                        <p:tgtEl>
                                          <p:spTgt spid="2458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4582"/>
                                        </p:tgtEl>
                                        <p:attrNameLst>
                                          <p:attrName>style.visibility</p:attrName>
                                        </p:attrNameLst>
                                      </p:cBhvr>
                                      <p:to>
                                        <p:strVal val="visible"/>
                                      </p:to>
                                    </p:set>
                                    <p:animEffect transition="in" filter="blinds(horizontal)">
                                      <p:cBhvr>
                                        <p:cTn id="17" dur="500"/>
                                        <p:tgtEl>
                                          <p:spTgt spid="2458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4583"/>
                                        </p:tgtEl>
                                        <p:attrNameLst>
                                          <p:attrName>style.visibility</p:attrName>
                                        </p:attrNameLst>
                                      </p:cBhvr>
                                      <p:to>
                                        <p:strVal val="visible"/>
                                      </p:to>
                                    </p:set>
                                    <p:animEffect transition="in" filter="blinds(horizontal)">
                                      <p:cBhvr>
                                        <p:cTn id="22" dur="500"/>
                                        <p:tgtEl>
                                          <p:spTgt spid="2458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4584"/>
                                        </p:tgtEl>
                                        <p:attrNameLst>
                                          <p:attrName>style.visibility</p:attrName>
                                        </p:attrNameLst>
                                      </p:cBhvr>
                                      <p:to>
                                        <p:strVal val="visible"/>
                                      </p:to>
                                    </p:set>
                                    <p:animEffect transition="in" filter="blinds(horizontal)">
                                      <p:cBhvr>
                                        <p:cTn id="27" dur="500"/>
                                        <p:tgtEl>
                                          <p:spTgt spid="2458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4587"/>
                                        </p:tgtEl>
                                        <p:attrNameLst>
                                          <p:attrName>style.visibility</p:attrName>
                                        </p:attrNameLst>
                                      </p:cBhvr>
                                      <p:to>
                                        <p:strVal val="visible"/>
                                      </p:to>
                                    </p:set>
                                    <p:animEffect transition="in" filter="blinds(horizontal)">
                                      <p:cBhvr>
                                        <p:cTn id="32" dur="500"/>
                                        <p:tgtEl>
                                          <p:spTgt spid="2458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4588"/>
                                        </p:tgtEl>
                                        <p:attrNameLst>
                                          <p:attrName>style.visibility</p:attrName>
                                        </p:attrNameLst>
                                      </p:cBhvr>
                                      <p:to>
                                        <p:strVal val="visible"/>
                                      </p:to>
                                    </p:set>
                                    <p:animEffect transition="in" filter="blinds(horizontal)">
                                      <p:cBhvr>
                                        <p:cTn id="37" dur="500"/>
                                        <p:tgtEl>
                                          <p:spTgt spid="245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animBg="1"/>
      <p:bldP spid="24581" grpId="0" animBg="1"/>
      <p:bldP spid="24582" grpId="0" animBg="1"/>
      <p:bldP spid="24583" grpId="0" animBg="1"/>
      <p:bldP spid="24584" grpId="0" animBg="1"/>
      <p:bldP spid="24587" grpId="0" animBg="1"/>
      <p:bldP spid="2458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7" name="Rectangle 13"/>
          <p:cNvSpPr>
            <a:spLocks noGrp="1" noChangeArrowheads="1"/>
          </p:cNvSpPr>
          <p:nvPr>
            <p:ph type="title"/>
          </p:nvPr>
        </p:nvSpPr>
        <p:spPr>
          <a:xfrm>
            <a:off x="2209800" y="152400"/>
            <a:ext cx="7391400" cy="1219200"/>
          </a:xfrm>
        </p:spPr>
        <p:txBody>
          <a:bodyPr/>
          <a:lstStyle/>
          <a:p>
            <a:r>
              <a:rPr lang="en-US" altLang="en-US" sz="3600"/>
              <a:t>Main idea and supporting details</a:t>
            </a:r>
          </a:p>
        </p:txBody>
      </p:sp>
      <p:graphicFrame>
        <p:nvGraphicFramePr>
          <p:cNvPr id="2" name="Diagram 1">
            <a:extLst>
              <a:ext uri="{FF2B5EF4-FFF2-40B4-BE49-F238E27FC236}">
                <a16:creationId xmlns:a16="http://schemas.microsoft.com/office/drawing/2014/main" id="{6F188B34-94ED-4B94-8134-149547879D42}"/>
              </a:ext>
            </a:extLst>
          </p:cNvPr>
          <p:cNvGraphicFramePr/>
          <p:nvPr/>
        </p:nvGraphicFramePr>
        <p:xfrm>
          <a:off x="2209800" y="1828800"/>
          <a:ext cx="76962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79194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tLang="en-US"/>
              <a:t>Sentence Summary…</a:t>
            </a:r>
          </a:p>
        </p:txBody>
      </p:sp>
      <p:sp>
        <p:nvSpPr>
          <p:cNvPr id="28675" name="Rectangle 3"/>
          <p:cNvSpPr>
            <a:spLocks noGrp="1" noChangeArrowheads="1"/>
          </p:cNvSpPr>
          <p:nvPr>
            <p:ph idx="1"/>
          </p:nvPr>
        </p:nvSpPr>
        <p:spPr>
          <a:xfrm>
            <a:off x="2209800" y="2514600"/>
            <a:ext cx="7696200" cy="2971800"/>
          </a:xfrm>
        </p:spPr>
        <p:txBody>
          <a:bodyPr/>
          <a:lstStyle/>
          <a:p>
            <a:pPr>
              <a:buFontTx/>
              <a:buNone/>
            </a:pPr>
            <a:r>
              <a:rPr lang="en-US" altLang="en-US"/>
              <a:t>In contrast, hurricanes and typhoons are the largest windstorms since they may be hundreds of miles wide, travel very fast for thousands of miles and can last for days.</a:t>
            </a:r>
          </a:p>
        </p:txBody>
      </p:sp>
    </p:spTree>
    <p:extLst>
      <p:ext uri="{BB962C8B-B14F-4D97-AF65-F5344CB8AC3E}">
        <p14:creationId xmlns:p14="http://schemas.microsoft.com/office/powerpoint/2010/main" val="42365263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2209800" y="1143000"/>
            <a:ext cx="7696200" cy="4343400"/>
          </a:xfrm>
        </p:spPr>
        <p:txBody>
          <a:bodyPr/>
          <a:lstStyle/>
          <a:p>
            <a:pPr>
              <a:buFontTx/>
              <a:buNone/>
            </a:pPr>
            <a:r>
              <a:rPr lang="en-US" altLang="en-US"/>
              <a:t>Tornadoes are not as large as hurricanes and typhoons and they don’t travel as far.  In fact, many tornadoes last only a few minutes.  But the spinning winds of a tornado can rip through the air at up to 300 miles per hour.  The winds of a large tornado are the fastest, most dangerous winds on earth.</a:t>
            </a:r>
          </a:p>
        </p:txBody>
      </p:sp>
      <p:sp>
        <p:nvSpPr>
          <p:cNvPr id="20484" name="Rectangle 4"/>
          <p:cNvSpPr>
            <a:spLocks noChangeArrowheads="1"/>
          </p:cNvSpPr>
          <p:nvPr/>
        </p:nvSpPr>
        <p:spPr bwMode="auto">
          <a:xfrm>
            <a:off x="6705600" y="2667000"/>
            <a:ext cx="2362200" cy="533400"/>
          </a:xfrm>
          <a:prstGeom prst="rect">
            <a:avLst/>
          </a:prstGeom>
          <a:solidFill>
            <a:srgbClr val="FFFF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85" name="Rectangle 5"/>
          <p:cNvSpPr>
            <a:spLocks noChangeArrowheads="1"/>
          </p:cNvSpPr>
          <p:nvPr/>
        </p:nvSpPr>
        <p:spPr bwMode="auto">
          <a:xfrm>
            <a:off x="8610600" y="3657600"/>
            <a:ext cx="838200" cy="381000"/>
          </a:xfrm>
          <a:prstGeom prst="rect">
            <a:avLst/>
          </a:prstGeom>
          <a:solidFill>
            <a:srgbClr val="FFFF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86" name="Rectangle 6"/>
          <p:cNvSpPr>
            <a:spLocks noChangeArrowheads="1"/>
          </p:cNvSpPr>
          <p:nvPr/>
        </p:nvSpPr>
        <p:spPr bwMode="auto">
          <a:xfrm>
            <a:off x="5638800" y="4114800"/>
            <a:ext cx="3962400" cy="533400"/>
          </a:xfrm>
          <a:prstGeom prst="rect">
            <a:avLst/>
          </a:prstGeom>
          <a:solidFill>
            <a:srgbClr val="FFFF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87" name="Rectangle 7"/>
          <p:cNvSpPr>
            <a:spLocks noChangeArrowheads="1"/>
          </p:cNvSpPr>
          <p:nvPr/>
        </p:nvSpPr>
        <p:spPr bwMode="auto">
          <a:xfrm>
            <a:off x="2514600" y="4648200"/>
            <a:ext cx="5867400" cy="990600"/>
          </a:xfrm>
          <a:prstGeom prst="rect">
            <a:avLst/>
          </a:prstGeom>
          <a:solidFill>
            <a:srgbClr val="FFFF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6716243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484"/>
                                        </p:tgtEl>
                                        <p:attrNameLst>
                                          <p:attrName>style.visibility</p:attrName>
                                        </p:attrNameLst>
                                      </p:cBhvr>
                                      <p:to>
                                        <p:strVal val="visible"/>
                                      </p:to>
                                    </p:set>
                                    <p:animEffect transition="in" filter="blinds(horizontal)">
                                      <p:cBhvr>
                                        <p:cTn id="7" dur="500"/>
                                        <p:tgtEl>
                                          <p:spTgt spid="2048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0485"/>
                                        </p:tgtEl>
                                        <p:attrNameLst>
                                          <p:attrName>style.visibility</p:attrName>
                                        </p:attrNameLst>
                                      </p:cBhvr>
                                      <p:to>
                                        <p:strVal val="visible"/>
                                      </p:to>
                                    </p:set>
                                    <p:animEffect transition="in" filter="blinds(horizontal)">
                                      <p:cBhvr>
                                        <p:cTn id="12" dur="500"/>
                                        <p:tgtEl>
                                          <p:spTgt spid="2048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0486"/>
                                        </p:tgtEl>
                                        <p:attrNameLst>
                                          <p:attrName>style.visibility</p:attrName>
                                        </p:attrNameLst>
                                      </p:cBhvr>
                                      <p:to>
                                        <p:strVal val="visible"/>
                                      </p:to>
                                    </p:set>
                                    <p:animEffect transition="in" filter="blinds(horizontal)">
                                      <p:cBhvr>
                                        <p:cTn id="17" dur="500"/>
                                        <p:tgtEl>
                                          <p:spTgt spid="2048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0487"/>
                                        </p:tgtEl>
                                        <p:attrNameLst>
                                          <p:attrName>style.visibility</p:attrName>
                                        </p:attrNameLst>
                                      </p:cBhvr>
                                      <p:to>
                                        <p:strVal val="visible"/>
                                      </p:to>
                                    </p:set>
                                    <p:animEffect transition="in" filter="blinds(horizontal)">
                                      <p:cBhvr>
                                        <p:cTn id="22" dur="500"/>
                                        <p:tgtEl>
                                          <p:spTgt spid="204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animBg="1"/>
      <p:bldP spid="20485" grpId="0" animBg="1"/>
      <p:bldP spid="20486" grpId="0" animBg="1"/>
      <p:bldP spid="2048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25" name="Rectangle 13"/>
          <p:cNvSpPr>
            <a:spLocks noGrp="1" noChangeArrowheads="1"/>
          </p:cNvSpPr>
          <p:nvPr>
            <p:ph type="title"/>
          </p:nvPr>
        </p:nvSpPr>
        <p:spPr>
          <a:xfrm>
            <a:off x="2209800" y="533400"/>
            <a:ext cx="6870700" cy="1066800"/>
          </a:xfrm>
        </p:spPr>
        <p:txBody>
          <a:bodyPr>
            <a:normAutofit fontScale="90000"/>
          </a:bodyPr>
          <a:lstStyle/>
          <a:p>
            <a:r>
              <a:rPr lang="en-US" altLang="en-US" sz="4000"/>
              <a:t>Main idea and supporting details</a:t>
            </a:r>
          </a:p>
        </p:txBody>
      </p:sp>
      <p:graphicFrame>
        <p:nvGraphicFramePr>
          <p:cNvPr id="2" name="Diagram 1">
            <a:extLst>
              <a:ext uri="{FF2B5EF4-FFF2-40B4-BE49-F238E27FC236}">
                <a16:creationId xmlns:a16="http://schemas.microsoft.com/office/drawing/2014/main" id="{F6F21AFB-8C7F-4055-9D2E-34346D94C503}"/>
              </a:ext>
            </a:extLst>
          </p:cNvPr>
          <p:cNvGraphicFramePr/>
          <p:nvPr/>
        </p:nvGraphicFramePr>
        <p:xfrm>
          <a:off x="2209800" y="1828800"/>
          <a:ext cx="76962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932702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a:t>Sentence Summary…</a:t>
            </a:r>
          </a:p>
        </p:txBody>
      </p:sp>
      <p:sp>
        <p:nvSpPr>
          <p:cNvPr id="29699" name="Rectangle 3"/>
          <p:cNvSpPr>
            <a:spLocks noGrp="1" noChangeArrowheads="1"/>
          </p:cNvSpPr>
          <p:nvPr>
            <p:ph idx="1"/>
          </p:nvPr>
        </p:nvSpPr>
        <p:spPr/>
        <p:txBody>
          <a:bodyPr/>
          <a:lstStyle/>
          <a:p>
            <a:pPr>
              <a:buFontTx/>
              <a:buNone/>
            </a:pPr>
            <a:endParaRPr lang="en-US" altLang="en-US"/>
          </a:p>
          <a:p>
            <a:pPr>
              <a:buFontTx/>
              <a:buNone/>
            </a:pPr>
            <a:r>
              <a:rPr lang="en-US" altLang="en-US"/>
              <a:t>The bottom line is this:</a:t>
            </a:r>
          </a:p>
          <a:p>
            <a:pPr>
              <a:buFontTx/>
              <a:buNone/>
            </a:pPr>
            <a:r>
              <a:rPr lang="en-US" altLang="en-US"/>
              <a:t>although they are not as large as hurricanes and typhoons, tornadoes are the fastest, most dangerous windstorms.</a:t>
            </a:r>
          </a:p>
        </p:txBody>
      </p:sp>
    </p:spTree>
    <p:extLst>
      <p:ext uri="{BB962C8B-B14F-4D97-AF65-F5344CB8AC3E}">
        <p14:creationId xmlns:p14="http://schemas.microsoft.com/office/powerpoint/2010/main" val="31683018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4"/>
          <p:cNvSpPr>
            <a:spLocks noGrp="1" noChangeArrowheads="1"/>
          </p:cNvSpPr>
          <p:nvPr>
            <p:ph type="ctrTitle"/>
          </p:nvPr>
        </p:nvSpPr>
        <p:spPr>
          <a:xfrm>
            <a:off x="2895600" y="2438400"/>
            <a:ext cx="6400800" cy="1346200"/>
          </a:xfrm>
        </p:spPr>
        <p:txBody>
          <a:bodyPr>
            <a:normAutofit/>
          </a:bodyPr>
          <a:lstStyle/>
          <a:p>
            <a:r>
              <a:rPr lang="en-US" altLang="en-US" sz="4000"/>
              <a:t>Summarizing, Paraphrasing, and Quoting</a:t>
            </a:r>
          </a:p>
        </p:txBody>
      </p:sp>
      <p:sp>
        <p:nvSpPr>
          <p:cNvPr id="48133" name="Rectangle 5"/>
          <p:cNvSpPr>
            <a:spLocks noGrp="1" noChangeArrowheads="1"/>
          </p:cNvSpPr>
          <p:nvPr>
            <p:ph type="subTitle" idx="1"/>
          </p:nvPr>
        </p:nvSpPr>
        <p:spPr/>
        <p:txBody>
          <a:bodyPr/>
          <a:lstStyle/>
          <a:p>
            <a:r>
              <a:rPr lang="en-US" altLang="en-US"/>
              <a:t>The Writing Connection…</a:t>
            </a:r>
          </a:p>
        </p:txBody>
      </p:sp>
    </p:spTree>
    <p:extLst>
      <p:ext uri="{BB962C8B-B14F-4D97-AF65-F5344CB8AC3E}">
        <p14:creationId xmlns:p14="http://schemas.microsoft.com/office/powerpoint/2010/main" val="79998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828800" y="152400"/>
            <a:ext cx="7924800" cy="1295400"/>
          </a:xfrm>
        </p:spPr>
        <p:txBody>
          <a:bodyPr>
            <a:normAutofit fontScale="90000"/>
          </a:bodyPr>
          <a:lstStyle/>
          <a:p>
            <a:r>
              <a:rPr lang="en-US" altLang="en-US" sz="4000"/>
              <a:t>Summarizing, Paraphrasing, and Quoting</a:t>
            </a:r>
          </a:p>
        </p:txBody>
      </p:sp>
      <p:sp>
        <p:nvSpPr>
          <p:cNvPr id="50179" name="Rectangle 3"/>
          <p:cNvSpPr>
            <a:spLocks noGrp="1" noChangeArrowheads="1"/>
          </p:cNvSpPr>
          <p:nvPr>
            <p:ph idx="1"/>
          </p:nvPr>
        </p:nvSpPr>
        <p:spPr>
          <a:xfrm>
            <a:off x="2209800" y="1447800"/>
            <a:ext cx="7696200" cy="4038600"/>
          </a:xfrm>
        </p:spPr>
        <p:txBody>
          <a:bodyPr/>
          <a:lstStyle/>
          <a:p>
            <a:r>
              <a:rPr lang="en-US" altLang="en-US"/>
              <a:t>You can borrow from the works of other writers as you research.</a:t>
            </a:r>
          </a:p>
          <a:p>
            <a:r>
              <a:rPr lang="en-US" altLang="en-US"/>
              <a:t>As a good writer, you should summarize, paraphrase and quote to blend source materials in with your own.</a:t>
            </a:r>
          </a:p>
          <a:p>
            <a:r>
              <a:rPr lang="en-US" altLang="en-US"/>
              <a:t>But you should make sure your own voice is heard!</a:t>
            </a:r>
          </a:p>
        </p:txBody>
      </p:sp>
    </p:spTree>
    <p:extLst>
      <p:ext uri="{BB962C8B-B14F-4D97-AF65-F5344CB8AC3E}">
        <p14:creationId xmlns:p14="http://schemas.microsoft.com/office/powerpoint/2010/main" val="25789048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209800" y="152400"/>
            <a:ext cx="6870700" cy="990600"/>
          </a:xfrm>
        </p:spPr>
        <p:txBody>
          <a:bodyPr/>
          <a:lstStyle/>
          <a:p>
            <a:r>
              <a:rPr lang="en-US" altLang="en-US"/>
              <a:t>Quotations…</a:t>
            </a:r>
          </a:p>
        </p:txBody>
      </p:sp>
      <p:sp>
        <p:nvSpPr>
          <p:cNvPr id="51203" name="Rectangle 3"/>
          <p:cNvSpPr>
            <a:spLocks noGrp="1" noChangeArrowheads="1"/>
          </p:cNvSpPr>
          <p:nvPr>
            <p:ph idx="1"/>
          </p:nvPr>
        </p:nvSpPr>
        <p:spPr>
          <a:xfrm>
            <a:off x="2209800" y="1371600"/>
            <a:ext cx="7696200" cy="4114800"/>
          </a:xfrm>
        </p:spPr>
        <p:txBody>
          <a:bodyPr>
            <a:normAutofit/>
          </a:bodyPr>
          <a:lstStyle/>
          <a:p>
            <a:pPr>
              <a:lnSpc>
                <a:spcPct val="80000"/>
              </a:lnSpc>
              <a:buFontTx/>
              <a:buNone/>
            </a:pPr>
            <a:r>
              <a:rPr lang="en-US" altLang="en-US"/>
              <a:t>Use quotations when:</a:t>
            </a:r>
          </a:p>
          <a:p>
            <a:pPr>
              <a:lnSpc>
                <a:spcPct val="80000"/>
              </a:lnSpc>
            </a:pPr>
            <a:r>
              <a:rPr lang="en-US" altLang="en-US"/>
              <a:t>You want to add the power of an author’s words to support your argument</a:t>
            </a:r>
          </a:p>
          <a:p>
            <a:pPr>
              <a:lnSpc>
                <a:spcPct val="80000"/>
              </a:lnSpc>
            </a:pPr>
            <a:r>
              <a:rPr lang="en-US" altLang="en-US"/>
              <a:t>You want to disagree with an author’s argument</a:t>
            </a:r>
          </a:p>
          <a:p>
            <a:pPr>
              <a:lnSpc>
                <a:spcPct val="80000"/>
              </a:lnSpc>
            </a:pPr>
            <a:r>
              <a:rPr lang="en-US" altLang="en-US"/>
              <a:t>You would to highlight powerful phrases or passages</a:t>
            </a:r>
          </a:p>
          <a:p>
            <a:pPr>
              <a:lnSpc>
                <a:spcPct val="80000"/>
              </a:lnSpc>
            </a:pPr>
            <a:r>
              <a:rPr lang="en-US" altLang="en-US"/>
              <a:t>You are comparing and contrasting specific points of view</a:t>
            </a:r>
          </a:p>
          <a:p>
            <a:pPr>
              <a:lnSpc>
                <a:spcPct val="80000"/>
              </a:lnSpc>
            </a:pPr>
            <a:r>
              <a:rPr lang="en-US" altLang="en-US"/>
              <a:t>You want to note the important research that precedes your own</a:t>
            </a:r>
          </a:p>
        </p:txBody>
      </p:sp>
    </p:spTree>
    <p:extLst>
      <p:ext uri="{BB962C8B-B14F-4D97-AF65-F5344CB8AC3E}">
        <p14:creationId xmlns:p14="http://schemas.microsoft.com/office/powerpoint/2010/main" val="35389724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a:t>Paraphrasing…</a:t>
            </a:r>
          </a:p>
        </p:txBody>
      </p:sp>
      <p:sp>
        <p:nvSpPr>
          <p:cNvPr id="52227" name="Rectangle 3"/>
          <p:cNvSpPr>
            <a:spLocks noGrp="1" noChangeArrowheads="1"/>
          </p:cNvSpPr>
          <p:nvPr>
            <p:ph idx="1"/>
          </p:nvPr>
        </p:nvSpPr>
        <p:spPr/>
        <p:txBody>
          <a:bodyPr/>
          <a:lstStyle/>
          <a:p>
            <a:pPr>
              <a:buFontTx/>
              <a:buNone/>
            </a:pPr>
            <a:r>
              <a:rPr lang="en-US" altLang="en-US"/>
              <a:t>Paraphrase when:</a:t>
            </a:r>
          </a:p>
          <a:p>
            <a:r>
              <a:rPr lang="en-US" altLang="en-US"/>
              <a:t>You plan to use information on your note cards and wish to avoid plagiarizing</a:t>
            </a:r>
          </a:p>
          <a:p>
            <a:r>
              <a:rPr lang="en-US" altLang="en-US"/>
              <a:t>You want to avoid overusing quotations</a:t>
            </a:r>
          </a:p>
          <a:p>
            <a:r>
              <a:rPr lang="en-US" altLang="en-US"/>
              <a:t>You want to use your own voice to present information</a:t>
            </a:r>
          </a:p>
        </p:txBody>
      </p:sp>
    </p:spTree>
    <p:extLst>
      <p:ext uri="{BB962C8B-B14F-4D97-AF65-F5344CB8AC3E}">
        <p14:creationId xmlns:p14="http://schemas.microsoft.com/office/powerpoint/2010/main" val="1829756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4"/>
          <p:cNvSpPr>
            <a:spLocks noGrp="1" noChangeArrowheads="1"/>
          </p:cNvSpPr>
          <p:nvPr>
            <p:ph type="ctrTitle"/>
          </p:nvPr>
        </p:nvSpPr>
        <p:spPr/>
        <p:txBody>
          <a:bodyPr/>
          <a:lstStyle/>
          <a:p>
            <a:br>
              <a:rPr lang="en-US" altLang="en-US"/>
            </a:br>
            <a:r>
              <a:rPr lang="en-US" altLang="en-US"/>
              <a:t>The Process…</a:t>
            </a:r>
          </a:p>
        </p:txBody>
      </p:sp>
      <p:sp>
        <p:nvSpPr>
          <p:cNvPr id="58373" name="Rectangle 5"/>
          <p:cNvSpPr>
            <a:spLocks noGrp="1" noChangeArrowheads="1"/>
          </p:cNvSpPr>
          <p:nvPr>
            <p:ph type="subTitle" idx="1"/>
          </p:nvPr>
        </p:nvSpPr>
        <p:spPr/>
        <p:txBody>
          <a:bodyPr/>
          <a:lstStyle/>
          <a:p>
            <a:r>
              <a:rPr lang="en-US" altLang="en-US"/>
              <a:t>Using the “MIDAS Touch!”</a:t>
            </a:r>
          </a:p>
        </p:txBody>
      </p:sp>
    </p:spTree>
    <p:extLst>
      <p:ext uri="{BB962C8B-B14F-4D97-AF65-F5344CB8AC3E}">
        <p14:creationId xmlns:p14="http://schemas.microsoft.com/office/powerpoint/2010/main" val="35212458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ltLang="en-US"/>
              <a:t>Summarizing</a:t>
            </a:r>
          </a:p>
        </p:txBody>
      </p:sp>
      <p:sp>
        <p:nvSpPr>
          <p:cNvPr id="53251" name="Rectangle 3"/>
          <p:cNvSpPr>
            <a:spLocks noGrp="1" noChangeArrowheads="1"/>
          </p:cNvSpPr>
          <p:nvPr>
            <p:ph idx="1"/>
          </p:nvPr>
        </p:nvSpPr>
        <p:spPr/>
        <p:txBody>
          <a:bodyPr/>
          <a:lstStyle/>
          <a:p>
            <a:pPr>
              <a:buFontTx/>
              <a:buNone/>
            </a:pPr>
            <a:r>
              <a:rPr lang="en-US" altLang="en-US"/>
              <a:t>Summarize when:</a:t>
            </a:r>
          </a:p>
          <a:p>
            <a:r>
              <a:rPr lang="en-US" altLang="en-US"/>
              <a:t>You want to establish background or offer an overview of a topic</a:t>
            </a:r>
          </a:p>
          <a:p>
            <a:r>
              <a:rPr lang="en-US" altLang="en-US"/>
              <a:t>You want to describe common knowledge (from several sources) about a topic</a:t>
            </a:r>
          </a:p>
          <a:p>
            <a:r>
              <a:rPr lang="en-US" altLang="en-US"/>
              <a:t>You want to determine the main ideas of a single source</a:t>
            </a:r>
          </a:p>
        </p:txBody>
      </p:sp>
    </p:spTree>
    <p:extLst>
      <p:ext uri="{BB962C8B-B14F-4D97-AF65-F5344CB8AC3E}">
        <p14:creationId xmlns:p14="http://schemas.microsoft.com/office/powerpoint/2010/main" val="2698249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ltLang="en-US"/>
              <a:t>Resources</a:t>
            </a:r>
          </a:p>
        </p:txBody>
      </p:sp>
      <p:sp>
        <p:nvSpPr>
          <p:cNvPr id="60419" name="Rectangle 3"/>
          <p:cNvSpPr>
            <a:spLocks noGrp="1" noChangeArrowheads="1"/>
          </p:cNvSpPr>
          <p:nvPr>
            <p:ph idx="1"/>
          </p:nvPr>
        </p:nvSpPr>
        <p:spPr>
          <a:xfrm>
            <a:off x="2209800" y="1828800"/>
            <a:ext cx="8001000" cy="3657600"/>
          </a:xfrm>
        </p:spPr>
        <p:txBody>
          <a:bodyPr/>
          <a:lstStyle/>
          <a:p>
            <a:pPr>
              <a:buFontTx/>
              <a:buNone/>
            </a:pPr>
            <a:r>
              <a:rPr lang="en-US" altLang="en-US" sz="2000"/>
              <a:t>Purdue Online Writing Lab:</a:t>
            </a:r>
          </a:p>
          <a:p>
            <a:pPr>
              <a:buFontTx/>
              <a:buNone/>
            </a:pPr>
            <a:r>
              <a:rPr lang="en-US" altLang="en-US" sz="2000">
                <a:hlinkClick r:id="rId2"/>
              </a:rPr>
              <a:t>http://owl.english.purdue.edu/</a:t>
            </a:r>
            <a:endParaRPr lang="en-US" altLang="en-US" sz="2000"/>
          </a:p>
          <a:p>
            <a:pPr>
              <a:buFontTx/>
              <a:buNone/>
            </a:pPr>
            <a:r>
              <a:rPr lang="en-US" altLang="en-US" sz="2000"/>
              <a:t>Summarizing, Paraphrasing, and Quoting:</a:t>
            </a:r>
          </a:p>
          <a:p>
            <a:pPr>
              <a:buFontTx/>
              <a:buNone/>
            </a:pPr>
            <a:r>
              <a:rPr lang="en-US" altLang="en-US" sz="2000">
                <a:hlinkClick r:id="rId3"/>
              </a:rPr>
              <a:t>http://mciu.org/~spjvweb/sumparquo.html</a:t>
            </a:r>
            <a:endParaRPr lang="en-US" altLang="en-US" sz="2000"/>
          </a:p>
          <a:p>
            <a:pPr>
              <a:buFontTx/>
              <a:buNone/>
            </a:pPr>
            <a:r>
              <a:rPr lang="en-US" altLang="en-US" sz="2000"/>
              <a:t>English Language Center Study Zone:</a:t>
            </a:r>
          </a:p>
          <a:p>
            <a:pPr>
              <a:buFontTx/>
              <a:buNone/>
            </a:pPr>
            <a:r>
              <a:rPr lang="en-US" altLang="en-US" sz="2000">
                <a:hlinkClick r:id="rId4"/>
              </a:rPr>
              <a:t>http://web2.uvcs.uvic.ca/elc/studyzone/410/reading/index.htm</a:t>
            </a:r>
            <a:endParaRPr lang="en-US" altLang="en-US" sz="2000"/>
          </a:p>
          <a:p>
            <a:pPr>
              <a:buFontTx/>
              <a:buNone/>
            </a:pPr>
            <a:endParaRPr lang="en-US" altLang="en-US" sz="2000"/>
          </a:p>
          <a:p>
            <a:pPr>
              <a:buFontTx/>
              <a:buNone/>
            </a:pPr>
            <a:endParaRPr lang="en-US" altLang="en-US" sz="2000"/>
          </a:p>
        </p:txBody>
      </p:sp>
    </p:spTree>
    <p:extLst>
      <p:ext uri="{BB962C8B-B14F-4D97-AF65-F5344CB8AC3E}">
        <p14:creationId xmlns:p14="http://schemas.microsoft.com/office/powerpoint/2010/main" val="3999174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286000" y="609600"/>
            <a:ext cx="7391400" cy="838200"/>
          </a:xfrm>
        </p:spPr>
        <p:txBody>
          <a:bodyPr>
            <a:normAutofit fontScale="90000"/>
          </a:bodyPr>
          <a:lstStyle/>
          <a:p>
            <a:br>
              <a:rPr lang="en-US" altLang="en-US" sz="3200"/>
            </a:br>
            <a:br>
              <a:rPr lang="en-US" altLang="en-US" sz="3200"/>
            </a:br>
            <a:endParaRPr lang="en-US" altLang="en-US" sz="3200"/>
          </a:p>
        </p:txBody>
      </p:sp>
      <p:sp>
        <p:nvSpPr>
          <p:cNvPr id="5123" name="Rectangle 3"/>
          <p:cNvSpPr>
            <a:spLocks noGrp="1" noChangeArrowheads="1"/>
          </p:cNvSpPr>
          <p:nvPr>
            <p:ph idx="1"/>
          </p:nvPr>
        </p:nvSpPr>
        <p:spPr>
          <a:xfrm>
            <a:off x="2209800" y="1524000"/>
            <a:ext cx="7696200" cy="3962400"/>
          </a:xfrm>
        </p:spPr>
        <p:txBody>
          <a:bodyPr>
            <a:normAutofit lnSpcReduction="10000"/>
          </a:bodyPr>
          <a:lstStyle/>
          <a:p>
            <a:pPr marL="609600" indent="-609600">
              <a:lnSpc>
                <a:spcPct val="80000"/>
              </a:lnSpc>
              <a:buNone/>
            </a:pPr>
            <a:r>
              <a:rPr lang="en-US" altLang="en-US" sz="3600" b="1"/>
              <a:t>M</a:t>
            </a:r>
            <a:r>
              <a:rPr lang="en-US" altLang="en-US"/>
              <a:t>  M</a:t>
            </a:r>
            <a:r>
              <a:rPr lang="en-US" altLang="en-US" sz="2400"/>
              <a:t>ain idea:</a:t>
            </a:r>
          </a:p>
          <a:p>
            <a:pPr marL="609600" indent="-609600">
              <a:lnSpc>
                <a:spcPct val="80000"/>
              </a:lnSpc>
              <a:buNone/>
            </a:pPr>
            <a:r>
              <a:rPr lang="en-US" altLang="en-US" sz="2400"/>
              <a:t>	Identify main idea from TOPIC SENTENCE (if there is one) or use BASIC SIGNAL WORDS </a:t>
            </a:r>
          </a:p>
          <a:p>
            <a:pPr marL="609600" indent="-609600">
              <a:lnSpc>
                <a:spcPct val="80000"/>
              </a:lnSpc>
              <a:buNone/>
            </a:pPr>
            <a:r>
              <a:rPr lang="en-US" altLang="en-US" sz="4000" b="1"/>
              <a:t>I</a:t>
            </a:r>
            <a:r>
              <a:rPr lang="en-US" altLang="en-US"/>
              <a:t> </a:t>
            </a:r>
            <a:r>
              <a:rPr lang="en-US" altLang="en-US" sz="2400"/>
              <a:t>   </a:t>
            </a:r>
            <a:r>
              <a:rPr lang="en-US" altLang="en-US"/>
              <a:t>I</a:t>
            </a:r>
            <a:r>
              <a:rPr lang="en-US" altLang="en-US" sz="2400"/>
              <a:t>dentify SUPPORTING DETAILS </a:t>
            </a:r>
          </a:p>
          <a:p>
            <a:pPr marL="609600" indent="-609600">
              <a:lnSpc>
                <a:spcPct val="80000"/>
              </a:lnSpc>
              <a:buNone/>
            </a:pPr>
            <a:r>
              <a:rPr lang="en-US" altLang="en-US" sz="4000" b="1"/>
              <a:t>D</a:t>
            </a:r>
            <a:r>
              <a:rPr lang="en-US" altLang="en-US"/>
              <a:t>  D</a:t>
            </a:r>
            <a:r>
              <a:rPr lang="en-US" altLang="en-US" sz="2400"/>
              <a:t>isregard unimportant information</a:t>
            </a:r>
          </a:p>
          <a:p>
            <a:pPr marL="609600" indent="-609600">
              <a:lnSpc>
                <a:spcPct val="80000"/>
              </a:lnSpc>
              <a:buNone/>
            </a:pPr>
            <a:r>
              <a:rPr lang="en-US" altLang="en-US" sz="4000" b="1"/>
              <a:t>A</a:t>
            </a:r>
            <a:r>
              <a:rPr lang="en-US" altLang="en-US"/>
              <a:t>  A</a:t>
            </a:r>
            <a:r>
              <a:rPr lang="en-US" altLang="en-US" sz="2400"/>
              <a:t>nalyze redundant information</a:t>
            </a:r>
          </a:p>
          <a:p>
            <a:pPr marL="609600" indent="-609600">
              <a:lnSpc>
                <a:spcPct val="80000"/>
              </a:lnSpc>
              <a:buNone/>
            </a:pPr>
            <a:r>
              <a:rPr lang="en-US" altLang="en-US" sz="4000" b="1"/>
              <a:t>S</a:t>
            </a:r>
            <a:r>
              <a:rPr lang="en-US" altLang="en-US"/>
              <a:t>  S</a:t>
            </a:r>
            <a:r>
              <a:rPr lang="en-US" altLang="en-US" sz="2400"/>
              <a:t>implify, categorize, and label important information</a:t>
            </a:r>
          </a:p>
          <a:p>
            <a:pPr marL="609600" indent="-609600">
              <a:lnSpc>
                <a:spcPct val="80000"/>
              </a:lnSpc>
              <a:buNone/>
            </a:pPr>
            <a:endParaRPr lang="en-US" altLang="en-US" sz="2400"/>
          </a:p>
        </p:txBody>
      </p:sp>
    </p:spTree>
    <p:extLst>
      <p:ext uri="{BB962C8B-B14F-4D97-AF65-F5344CB8AC3E}">
        <p14:creationId xmlns:p14="http://schemas.microsoft.com/office/powerpoint/2010/main" val="2834043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209800" y="152400"/>
            <a:ext cx="6870700" cy="1066800"/>
          </a:xfrm>
        </p:spPr>
        <p:txBody>
          <a:bodyPr/>
          <a:lstStyle/>
          <a:p>
            <a:r>
              <a:rPr lang="en-US" altLang="en-US"/>
              <a:t>Establishing a focus…</a:t>
            </a:r>
          </a:p>
        </p:txBody>
      </p:sp>
      <p:sp>
        <p:nvSpPr>
          <p:cNvPr id="6147" name="Rectangle 3"/>
          <p:cNvSpPr>
            <a:spLocks noGrp="1" noChangeArrowheads="1"/>
          </p:cNvSpPr>
          <p:nvPr>
            <p:ph idx="1"/>
          </p:nvPr>
        </p:nvSpPr>
        <p:spPr>
          <a:xfrm>
            <a:off x="2209800" y="1295400"/>
            <a:ext cx="7696200" cy="4191000"/>
          </a:xfrm>
        </p:spPr>
        <p:txBody>
          <a:bodyPr/>
          <a:lstStyle/>
          <a:p>
            <a:r>
              <a:rPr lang="en-US" altLang="en-US"/>
              <a:t>The main idea is the most important information or concept in a text or statement.  </a:t>
            </a:r>
          </a:p>
          <a:p>
            <a:r>
              <a:rPr lang="en-US" altLang="en-US"/>
              <a:t>Sometimes the main idea is explicit; sometimes it is implied.</a:t>
            </a:r>
          </a:p>
          <a:p>
            <a:r>
              <a:rPr lang="en-US" altLang="en-US"/>
              <a:t>Not all information is equal:  some of it clearly is more important than the rest.</a:t>
            </a:r>
          </a:p>
          <a:p>
            <a:pPr algn="r">
              <a:buFontTx/>
              <a:buNone/>
            </a:pPr>
            <a:r>
              <a:rPr lang="en-US" altLang="en-US" sz="2000"/>
              <a:t>Templeton, 1997</a:t>
            </a:r>
          </a:p>
        </p:txBody>
      </p:sp>
    </p:spTree>
    <p:extLst>
      <p:ext uri="{BB962C8B-B14F-4D97-AF65-F5344CB8AC3E}">
        <p14:creationId xmlns:p14="http://schemas.microsoft.com/office/powerpoint/2010/main" val="2587049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209800" y="152400"/>
            <a:ext cx="6870700" cy="838200"/>
          </a:xfrm>
        </p:spPr>
        <p:txBody>
          <a:bodyPr/>
          <a:lstStyle/>
          <a:p>
            <a:r>
              <a:rPr lang="en-US" altLang="en-US"/>
              <a:t>Using basic signal words…</a:t>
            </a:r>
          </a:p>
        </p:txBody>
      </p:sp>
      <p:sp>
        <p:nvSpPr>
          <p:cNvPr id="8207" name="Text Box 15"/>
          <p:cNvSpPr txBox="1">
            <a:spLocks noChangeArrowheads="1"/>
          </p:cNvSpPr>
          <p:nvPr/>
        </p:nvSpPr>
        <p:spPr bwMode="auto">
          <a:xfrm>
            <a:off x="2362201" y="2286000"/>
            <a:ext cx="18446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b="1"/>
              <a:t>WHO?</a:t>
            </a:r>
            <a:r>
              <a:rPr lang="en-US" altLang="en-US" sz="2800"/>
              <a:t> (subject)</a:t>
            </a:r>
          </a:p>
        </p:txBody>
      </p:sp>
      <p:sp>
        <p:nvSpPr>
          <p:cNvPr id="8208" name="Text Box 16"/>
          <p:cNvSpPr txBox="1">
            <a:spLocks noChangeArrowheads="1"/>
          </p:cNvSpPr>
          <p:nvPr/>
        </p:nvSpPr>
        <p:spPr bwMode="auto">
          <a:xfrm>
            <a:off x="4876800" y="2362200"/>
            <a:ext cx="1905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b="1"/>
              <a:t>WHAT?</a:t>
            </a:r>
            <a:r>
              <a:rPr lang="en-US" altLang="en-US" sz="2800"/>
              <a:t> (action)</a:t>
            </a:r>
          </a:p>
        </p:txBody>
      </p:sp>
      <p:sp>
        <p:nvSpPr>
          <p:cNvPr id="8209" name="Text Box 17"/>
          <p:cNvSpPr txBox="1">
            <a:spLocks noChangeArrowheads="1"/>
          </p:cNvSpPr>
          <p:nvPr/>
        </p:nvSpPr>
        <p:spPr bwMode="auto">
          <a:xfrm>
            <a:off x="7070726" y="2632076"/>
            <a:ext cx="15398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ltLang="en-US"/>
          </a:p>
        </p:txBody>
      </p:sp>
      <p:sp>
        <p:nvSpPr>
          <p:cNvPr id="8210" name="Text Box 18"/>
          <p:cNvSpPr txBox="1">
            <a:spLocks noChangeArrowheads="1"/>
          </p:cNvSpPr>
          <p:nvPr/>
        </p:nvSpPr>
        <p:spPr bwMode="auto">
          <a:xfrm>
            <a:off x="7391400" y="2362200"/>
            <a:ext cx="22098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b="1"/>
              <a:t>WHERE?</a:t>
            </a:r>
            <a:r>
              <a:rPr lang="en-US" altLang="en-US" sz="2800"/>
              <a:t> (location)</a:t>
            </a:r>
          </a:p>
        </p:txBody>
      </p:sp>
      <p:sp>
        <p:nvSpPr>
          <p:cNvPr id="8211" name="Text Box 19"/>
          <p:cNvSpPr txBox="1">
            <a:spLocks noChangeArrowheads="1"/>
          </p:cNvSpPr>
          <p:nvPr/>
        </p:nvSpPr>
        <p:spPr bwMode="auto">
          <a:xfrm>
            <a:off x="2362201" y="3962401"/>
            <a:ext cx="1844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ltLang="en-US"/>
          </a:p>
        </p:txBody>
      </p:sp>
      <p:sp>
        <p:nvSpPr>
          <p:cNvPr id="8212" name="Text Box 20"/>
          <p:cNvSpPr txBox="1">
            <a:spLocks noChangeArrowheads="1"/>
          </p:cNvSpPr>
          <p:nvPr/>
        </p:nvSpPr>
        <p:spPr bwMode="auto">
          <a:xfrm>
            <a:off x="2438400" y="4114800"/>
            <a:ext cx="16256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b="1"/>
              <a:t>WHEN?</a:t>
            </a:r>
            <a:r>
              <a:rPr lang="en-US" altLang="en-US" sz="2800"/>
              <a:t> </a:t>
            </a:r>
          </a:p>
          <a:p>
            <a:r>
              <a:rPr lang="en-US" altLang="en-US" sz="2800"/>
              <a:t>(time)</a:t>
            </a:r>
          </a:p>
        </p:txBody>
      </p:sp>
      <p:sp>
        <p:nvSpPr>
          <p:cNvPr id="8213" name="Text Box 21"/>
          <p:cNvSpPr txBox="1">
            <a:spLocks noChangeArrowheads="1"/>
          </p:cNvSpPr>
          <p:nvPr/>
        </p:nvSpPr>
        <p:spPr bwMode="auto">
          <a:xfrm>
            <a:off x="5622926" y="4156076"/>
            <a:ext cx="16922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ltLang="en-US"/>
          </a:p>
        </p:txBody>
      </p:sp>
      <p:sp>
        <p:nvSpPr>
          <p:cNvPr id="8214" name="Text Box 22"/>
          <p:cNvSpPr txBox="1">
            <a:spLocks noChangeArrowheads="1"/>
          </p:cNvSpPr>
          <p:nvPr/>
        </p:nvSpPr>
        <p:spPr bwMode="auto">
          <a:xfrm>
            <a:off x="4953001" y="4114801"/>
            <a:ext cx="1391791"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b="1"/>
              <a:t>WHY?</a:t>
            </a:r>
            <a:r>
              <a:rPr lang="en-US" altLang="en-US" sz="2800"/>
              <a:t> </a:t>
            </a:r>
          </a:p>
          <a:p>
            <a:r>
              <a:rPr lang="en-US" altLang="en-US" sz="2800"/>
              <a:t>(reason)</a:t>
            </a:r>
          </a:p>
        </p:txBody>
      </p:sp>
      <p:sp>
        <p:nvSpPr>
          <p:cNvPr id="8215" name="Text Box 23"/>
          <p:cNvSpPr txBox="1">
            <a:spLocks noChangeArrowheads="1"/>
          </p:cNvSpPr>
          <p:nvPr/>
        </p:nvSpPr>
        <p:spPr bwMode="auto">
          <a:xfrm>
            <a:off x="8442326" y="4156076"/>
            <a:ext cx="11588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ltLang="en-US"/>
          </a:p>
        </p:txBody>
      </p:sp>
      <p:sp>
        <p:nvSpPr>
          <p:cNvPr id="8216" name="Text Box 24"/>
          <p:cNvSpPr txBox="1">
            <a:spLocks noChangeArrowheads="1"/>
          </p:cNvSpPr>
          <p:nvPr/>
        </p:nvSpPr>
        <p:spPr bwMode="auto">
          <a:xfrm>
            <a:off x="7391401" y="4114800"/>
            <a:ext cx="17176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b="1"/>
              <a:t>HOW?</a:t>
            </a:r>
          </a:p>
          <a:p>
            <a:r>
              <a:rPr lang="en-US" altLang="en-US" sz="2800"/>
              <a:t>(process)</a:t>
            </a:r>
          </a:p>
        </p:txBody>
      </p:sp>
    </p:spTree>
    <p:extLst>
      <p:ext uri="{BB962C8B-B14F-4D97-AF65-F5344CB8AC3E}">
        <p14:creationId xmlns:p14="http://schemas.microsoft.com/office/powerpoint/2010/main" val="12339087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207"/>
                                        </p:tgtEl>
                                        <p:attrNameLst>
                                          <p:attrName>style.visibility</p:attrName>
                                        </p:attrNameLst>
                                      </p:cBhvr>
                                      <p:to>
                                        <p:strVal val="visible"/>
                                      </p:to>
                                    </p:set>
                                    <p:animEffect transition="in" filter="blinds(horizontal)">
                                      <p:cBhvr>
                                        <p:cTn id="7" dur="500"/>
                                        <p:tgtEl>
                                          <p:spTgt spid="820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208"/>
                                        </p:tgtEl>
                                        <p:attrNameLst>
                                          <p:attrName>style.visibility</p:attrName>
                                        </p:attrNameLst>
                                      </p:cBhvr>
                                      <p:to>
                                        <p:strVal val="visible"/>
                                      </p:to>
                                    </p:set>
                                    <p:animEffect transition="in" filter="blinds(horizontal)">
                                      <p:cBhvr>
                                        <p:cTn id="12" dur="500"/>
                                        <p:tgtEl>
                                          <p:spTgt spid="820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210"/>
                                        </p:tgtEl>
                                        <p:attrNameLst>
                                          <p:attrName>style.visibility</p:attrName>
                                        </p:attrNameLst>
                                      </p:cBhvr>
                                      <p:to>
                                        <p:strVal val="visible"/>
                                      </p:to>
                                    </p:set>
                                    <p:animEffect transition="in" filter="blinds(horizontal)">
                                      <p:cBhvr>
                                        <p:cTn id="17" dur="500"/>
                                        <p:tgtEl>
                                          <p:spTgt spid="82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212"/>
                                        </p:tgtEl>
                                        <p:attrNameLst>
                                          <p:attrName>style.visibility</p:attrName>
                                        </p:attrNameLst>
                                      </p:cBhvr>
                                      <p:to>
                                        <p:strVal val="visible"/>
                                      </p:to>
                                    </p:set>
                                    <p:animEffect transition="in" filter="blinds(horizontal)">
                                      <p:cBhvr>
                                        <p:cTn id="22" dur="500"/>
                                        <p:tgtEl>
                                          <p:spTgt spid="821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214"/>
                                        </p:tgtEl>
                                        <p:attrNameLst>
                                          <p:attrName>style.visibility</p:attrName>
                                        </p:attrNameLst>
                                      </p:cBhvr>
                                      <p:to>
                                        <p:strVal val="visible"/>
                                      </p:to>
                                    </p:set>
                                    <p:animEffect transition="in" filter="blinds(horizontal)">
                                      <p:cBhvr>
                                        <p:cTn id="27" dur="500"/>
                                        <p:tgtEl>
                                          <p:spTgt spid="821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8216"/>
                                        </p:tgtEl>
                                        <p:attrNameLst>
                                          <p:attrName>style.visibility</p:attrName>
                                        </p:attrNameLst>
                                      </p:cBhvr>
                                      <p:to>
                                        <p:strVal val="visible"/>
                                      </p:to>
                                    </p:set>
                                    <p:animEffect transition="in" filter="blinds(horizontal)">
                                      <p:cBhvr>
                                        <p:cTn id="32" dur="500"/>
                                        <p:tgtEl>
                                          <p:spTgt spid="82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7" grpId="0"/>
      <p:bldP spid="8208" grpId="0"/>
      <p:bldP spid="8210" grpId="0"/>
      <p:bldP spid="8212" grpId="0"/>
      <p:bldP spid="8214" grpId="0"/>
      <p:bldP spid="8216"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5CB2D1B5-F38A-4F5D-988C-5AB1DA61D995}"/>
              </a:ext>
            </a:extLst>
          </p:cNvPr>
          <p:cNvGraphicFramePr/>
          <p:nvPr/>
        </p:nvGraphicFramePr>
        <p:xfrm>
          <a:off x="2209800" y="1828800"/>
          <a:ext cx="76962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14927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209800" y="152400"/>
            <a:ext cx="6705600" cy="1143000"/>
          </a:xfrm>
        </p:spPr>
        <p:txBody>
          <a:bodyPr/>
          <a:lstStyle/>
          <a:p>
            <a:r>
              <a:rPr lang="en-US" altLang="en-US"/>
              <a:t>Topic Sentences…</a:t>
            </a:r>
          </a:p>
        </p:txBody>
      </p:sp>
      <p:sp>
        <p:nvSpPr>
          <p:cNvPr id="13315" name="Rectangle 3"/>
          <p:cNvSpPr>
            <a:spLocks noGrp="1" noChangeArrowheads="1"/>
          </p:cNvSpPr>
          <p:nvPr>
            <p:ph idx="1"/>
          </p:nvPr>
        </p:nvSpPr>
        <p:spPr/>
        <p:txBody>
          <a:bodyPr/>
          <a:lstStyle/>
          <a:p>
            <a:pPr>
              <a:lnSpc>
                <a:spcPct val="90000"/>
              </a:lnSpc>
              <a:buFontTx/>
              <a:buNone/>
            </a:pPr>
            <a:r>
              <a:rPr lang="en-US" altLang="en-US"/>
              <a:t>The TOPIC SENTENCE is usually the first sentence of the paragraph. It gives the reader an idea of what the paragraph is going to be about.  </a:t>
            </a:r>
          </a:p>
        </p:txBody>
      </p:sp>
      <p:sp>
        <p:nvSpPr>
          <p:cNvPr id="13319" name="Rectangle 7"/>
          <p:cNvSpPr>
            <a:spLocks noChangeArrowheads="1"/>
          </p:cNvSpPr>
          <p:nvPr/>
        </p:nvSpPr>
        <p:spPr bwMode="auto">
          <a:xfrm>
            <a:off x="2971800" y="1905000"/>
            <a:ext cx="3276600" cy="304800"/>
          </a:xfrm>
          <a:prstGeom prst="rect">
            <a:avLst/>
          </a:prstGeom>
          <a:solidFill>
            <a:srgbClr val="FFFF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8399312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319"/>
                                        </p:tgtEl>
                                        <p:attrNameLst>
                                          <p:attrName>style.visibility</p:attrName>
                                        </p:attrNameLst>
                                      </p:cBhvr>
                                      <p:to>
                                        <p:strVal val="visible"/>
                                      </p:to>
                                    </p:set>
                                    <p:animEffect transition="in" filter="blinds(horizontal)">
                                      <p:cBhvr>
                                        <p:cTn id="7" dur="500"/>
                                        <p:tgtEl>
                                          <p:spTgt spid="133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sz="4000"/>
              <a:t>Topic Sentences cont.</a:t>
            </a:r>
          </a:p>
        </p:txBody>
      </p:sp>
      <p:sp>
        <p:nvSpPr>
          <p:cNvPr id="44035" name="Rectangle 3"/>
          <p:cNvSpPr>
            <a:spLocks noGrp="1" noChangeArrowheads="1"/>
          </p:cNvSpPr>
          <p:nvPr>
            <p:ph idx="1"/>
          </p:nvPr>
        </p:nvSpPr>
        <p:spPr/>
        <p:txBody>
          <a:bodyPr/>
          <a:lstStyle/>
          <a:p>
            <a:r>
              <a:rPr lang="en-US" altLang="en-US"/>
              <a:t>However, the TOPIC SENTENCE may not always be so clearly stated, and it can come in the middle or end of a paragraph, not just its beginning.</a:t>
            </a:r>
          </a:p>
          <a:p>
            <a:r>
              <a:rPr lang="en-US" altLang="en-US"/>
              <a:t>Regardless, all TOPIC SENTENCES are supported by sentences that give details to develop the MAIN IDEA.</a:t>
            </a:r>
          </a:p>
          <a:p>
            <a:endParaRPr lang="en-US" altLang="en-US"/>
          </a:p>
        </p:txBody>
      </p:sp>
      <p:sp>
        <p:nvSpPr>
          <p:cNvPr id="44037" name="Rectangle 5"/>
          <p:cNvSpPr>
            <a:spLocks noChangeArrowheads="1"/>
          </p:cNvSpPr>
          <p:nvPr/>
        </p:nvSpPr>
        <p:spPr bwMode="auto">
          <a:xfrm>
            <a:off x="5257800" y="1905000"/>
            <a:ext cx="3657600" cy="381000"/>
          </a:xfrm>
          <a:prstGeom prst="rect">
            <a:avLst/>
          </a:prstGeom>
          <a:solidFill>
            <a:srgbClr val="FFFF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9" name="Rectangle 7"/>
          <p:cNvSpPr>
            <a:spLocks noChangeArrowheads="1"/>
          </p:cNvSpPr>
          <p:nvPr/>
        </p:nvSpPr>
        <p:spPr bwMode="auto">
          <a:xfrm>
            <a:off x="5486400" y="3886200"/>
            <a:ext cx="4038600" cy="533400"/>
          </a:xfrm>
          <a:prstGeom prst="rect">
            <a:avLst/>
          </a:prstGeom>
          <a:solidFill>
            <a:srgbClr val="FFFF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43" name="Rectangle 11"/>
          <p:cNvSpPr>
            <a:spLocks noChangeArrowheads="1"/>
          </p:cNvSpPr>
          <p:nvPr/>
        </p:nvSpPr>
        <p:spPr bwMode="auto">
          <a:xfrm>
            <a:off x="6858000" y="4953000"/>
            <a:ext cx="2438400" cy="381000"/>
          </a:xfrm>
          <a:prstGeom prst="rect">
            <a:avLst/>
          </a:prstGeom>
          <a:solidFill>
            <a:srgbClr val="FFFF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492320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037"/>
                                        </p:tgtEl>
                                        <p:attrNameLst>
                                          <p:attrName>style.visibility</p:attrName>
                                        </p:attrNameLst>
                                      </p:cBhvr>
                                      <p:to>
                                        <p:strVal val="visible"/>
                                      </p:to>
                                    </p:set>
                                    <p:animEffect transition="in" filter="blinds(horizontal)">
                                      <p:cBhvr>
                                        <p:cTn id="7" dur="500"/>
                                        <p:tgtEl>
                                          <p:spTgt spid="4403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4039"/>
                                        </p:tgtEl>
                                        <p:attrNameLst>
                                          <p:attrName>style.visibility</p:attrName>
                                        </p:attrNameLst>
                                      </p:cBhvr>
                                      <p:to>
                                        <p:strVal val="visible"/>
                                      </p:to>
                                    </p:set>
                                    <p:animEffect transition="in" filter="blinds(horizontal)">
                                      <p:cBhvr>
                                        <p:cTn id="12" dur="500"/>
                                        <p:tgtEl>
                                          <p:spTgt spid="4403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4043"/>
                                        </p:tgtEl>
                                        <p:attrNameLst>
                                          <p:attrName>style.visibility</p:attrName>
                                        </p:attrNameLst>
                                      </p:cBhvr>
                                      <p:to>
                                        <p:strVal val="visible"/>
                                      </p:to>
                                    </p:set>
                                    <p:animEffect transition="in" filter="blinds(horizontal)">
                                      <p:cBhvr>
                                        <p:cTn id="17" dur="500"/>
                                        <p:tgtEl>
                                          <p:spTgt spid="440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7" grpId="0" animBg="1"/>
      <p:bldP spid="44039" grpId="0" animBg="1"/>
      <p:bldP spid="44043" grpId="0" animBg="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TotalTime>
  <Words>1131</Words>
  <Application>Microsoft Office PowerPoint</Application>
  <PresentationFormat>Widescreen</PresentationFormat>
  <Paragraphs>141</Paragraphs>
  <Slides>31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Trebuchet MS</vt:lpstr>
      <vt:lpstr>Wingdings 3</vt:lpstr>
      <vt:lpstr>Facet</vt:lpstr>
      <vt:lpstr>Summarizing</vt:lpstr>
      <vt:lpstr>Summarizing Why do it?</vt:lpstr>
      <vt:lpstr> The Process…</vt:lpstr>
      <vt:lpstr>  </vt:lpstr>
      <vt:lpstr>Establishing a focus…</vt:lpstr>
      <vt:lpstr>Using basic signal words…</vt:lpstr>
      <vt:lpstr>PowerPoint Presentation</vt:lpstr>
      <vt:lpstr>Topic Sentences…</vt:lpstr>
      <vt:lpstr>Topic Sentences cont.</vt:lpstr>
      <vt:lpstr>Summarizing</vt:lpstr>
      <vt:lpstr>Example paragraphs…</vt:lpstr>
      <vt:lpstr>Main idea and supporting details</vt:lpstr>
      <vt:lpstr>Sentence Summary…</vt:lpstr>
      <vt:lpstr>Tornadoes cont…</vt:lpstr>
      <vt:lpstr>Main idea and supporting details</vt:lpstr>
      <vt:lpstr>Sentence Summary…</vt:lpstr>
      <vt:lpstr>Tornadoes cont…</vt:lpstr>
      <vt:lpstr>Main idea and supporting details</vt:lpstr>
      <vt:lpstr>Sentence summary…</vt:lpstr>
      <vt:lpstr>PowerPoint Presentation</vt:lpstr>
      <vt:lpstr>Main idea and supporting details</vt:lpstr>
      <vt:lpstr>Sentence Summary…</vt:lpstr>
      <vt:lpstr>PowerPoint Presentation</vt:lpstr>
      <vt:lpstr>Main idea and supporting details</vt:lpstr>
      <vt:lpstr>Sentence Summary…</vt:lpstr>
      <vt:lpstr>Summarizing, Paraphrasing, and Quoting</vt:lpstr>
      <vt:lpstr>Summarizing, Paraphrasing, and Quoting</vt:lpstr>
      <vt:lpstr>Quotations…</vt:lpstr>
      <vt:lpstr>Paraphrasing…</vt:lpstr>
      <vt:lpstr>Summarizing</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Summarizing</dc:title>
  <dc:creator>SONDRA ANDERSON</dc:creator>
  <cp:lastModifiedBy>SONDRA ANDERSON</cp:lastModifiedBy>
  <cp:revision>1</cp:revision>
  <dcterms:created xsi:type="dcterms:W3CDTF">2017-11-16T13:13:15Z</dcterms:created>
  <dcterms:modified xsi:type="dcterms:W3CDTF">2017-11-16T13:15:30Z</dcterms:modified>
</cp:coreProperties>
</file>